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1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2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4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1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8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E260-B900-408F-8B96-E409CE9B759A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39C3-33C8-43E9-AED3-277645771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2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18" y="428301"/>
            <a:ext cx="9544050" cy="5095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1861" y="567283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返回的是正在运行的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0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301751"/>
            <a:ext cx="8974474" cy="48985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8812" y="5504155"/>
            <a:ext cx="654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可以看见，在这个自动装配的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包里，有个</a:t>
            </a:r>
            <a:r>
              <a:rPr lang="en-US" altLang="zh-CN" dirty="0" smtClean="0"/>
              <a:t>META-INF</a:t>
            </a:r>
            <a:r>
              <a:rPr lang="zh-CN" altLang="en-US" dirty="0" smtClean="0"/>
              <a:t>文件夹，</a:t>
            </a:r>
            <a:endParaRPr lang="en-US" altLang="zh-CN" dirty="0" smtClean="0"/>
          </a:p>
          <a:p>
            <a:r>
              <a:rPr lang="zh-CN" altLang="en-US" dirty="0" smtClean="0"/>
              <a:t>这个文件夹里有个</a:t>
            </a:r>
            <a:r>
              <a:rPr lang="en-US" altLang="zh-CN" dirty="0" err="1" smtClean="0"/>
              <a:t>spring.factories</a:t>
            </a:r>
            <a:r>
              <a:rPr lang="zh-CN" altLang="en-US" dirty="0" smtClean="0"/>
              <a:t>自动配置列表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85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5" y="257508"/>
            <a:ext cx="7738276" cy="50796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9643" y="5521911"/>
            <a:ext cx="4737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启动注解里，三个注解是重点：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componentScan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SpringBootConfiguration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EnableAutoConfiguration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2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05" y="434588"/>
            <a:ext cx="10296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5018" y="426128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ComponentScan</a:t>
            </a:r>
            <a:r>
              <a:rPr lang="zh-CN" altLang="en-US" dirty="0" smtClean="0"/>
              <a:t>是扫描启动类包下所有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文件，包括子包下面的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14" y="1785751"/>
            <a:ext cx="4562475" cy="1724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8914" y="4163627"/>
            <a:ext cx="7056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如这个目录所示：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当前启动类在</a:t>
            </a:r>
            <a:r>
              <a:rPr lang="en-US" altLang="zh-CN" dirty="0" err="1" smtClean="0"/>
              <a:t>indi.xm</a:t>
            </a:r>
            <a:r>
              <a:rPr lang="zh-CN" altLang="en-US" dirty="0" smtClean="0"/>
              <a:t>包下；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）那么</a:t>
            </a:r>
            <a:r>
              <a:rPr lang="en-US" altLang="zh-CN" dirty="0" err="1" smtClean="0"/>
              <a:t>indi.xm</a:t>
            </a:r>
            <a:r>
              <a:rPr lang="zh-CN" altLang="en-US" dirty="0" smtClean="0"/>
              <a:t>包下的其它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类文件都会被扫描到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容器里。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）并且子包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类文件也会被扫描到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8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6858" y="4483223"/>
            <a:ext cx="925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Springbootconfiguration</a:t>
            </a:r>
            <a:r>
              <a:rPr lang="zh-CN" altLang="en-US" dirty="0" smtClean="0"/>
              <a:t>注解上有个</a:t>
            </a:r>
            <a:r>
              <a:rPr lang="en-US" altLang="zh-CN" dirty="0" smtClean="0"/>
              <a:t>@configuration</a:t>
            </a:r>
            <a:r>
              <a:rPr lang="zh-CN" altLang="en-US" dirty="0" smtClean="0"/>
              <a:t>注解；</a:t>
            </a:r>
            <a:endParaRPr lang="en-US" altLang="zh-CN" dirty="0" smtClean="0"/>
          </a:p>
          <a:p>
            <a:r>
              <a:rPr lang="zh-CN" altLang="en-US" dirty="0" smtClean="0"/>
              <a:t>这个注解表示使用这个注解的类是个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类文件，里面可以包含很多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容器里。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273543"/>
            <a:ext cx="7648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5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2475" y="479395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的自动装配最关键注解：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EnableAutoConfiguration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23962"/>
            <a:ext cx="10687050" cy="4410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75" y="6009272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注解导入，自动装配类。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15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37499" y="381740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Autoconfigurationimportselector.class</a:t>
            </a:r>
            <a:endParaRPr lang="en-US" altLang="zh-CN" dirty="0" smtClean="0"/>
          </a:p>
          <a:p>
            <a:r>
              <a:rPr lang="zh-CN" altLang="en-US" dirty="0" smtClean="0"/>
              <a:t>                   自动装配类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23" y="1384917"/>
            <a:ext cx="10346708" cy="31122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7600" y="4853987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自动装配入口：</a:t>
            </a:r>
            <a:r>
              <a:rPr lang="en-US" altLang="zh-CN" dirty="0" err="1" smtClean="0"/>
              <a:t>getAutoConfigurationEntry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35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0"/>
            <a:ext cx="9982616" cy="57266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2202" y="58148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得到一些候选配置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5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6" y="257453"/>
            <a:ext cx="10496867" cy="36038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9599" y="4589755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  可以看见，候选配置的读取文件是在</a:t>
            </a:r>
            <a:r>
              <a:rPr lang="en-US" altLang="zh-CN" dirty="0" smtClean="0"/>
              <a:t>META-INF/</a:t>
            </a:r>
            <a:r>
              <a:rPr lang="en-US" altLang="zh-CN" dirty="0" err="1" smtClean="0"/>
              <a:t>spring.factories</a:t>
            </a:r>
            <a:r>
              <a:rPr lang="zh-CN" altLang="en-US" dirty="0" smtClean="0"/>
              <a:t>里</a:t>
            </a:r>
            <a:endParaRPr lang="en-US" altLang="zh-CN" dirty="0"/>
          </a:p>
          <a:p>
            <a:r>
              <a:rPr lang="zh-CN" altLang="en-US" dirty="0" smtClean="0"/>
              <a:t>（定位当前类文件所在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包里快速找到</a:t>
            </a:r>
            <a:r>
              <a:rPr lang="en-US" altLang="zh-CN" dirty="0" smtClean="0"/>
              <a:t>META-INF/</a:t>
            </a:r>
            <a:r>
              <a:rPr lang="en-US" altLang="zh-CN" dirty="0" err="1" smtClean="0"/>
              <a:t>spring.factories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2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224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11</cp:revision>
  <dcterms:created xsi:type="dcterms:W3CDTF">2021-09-15T02:24:49Z</dcterms:created>
  <dcterms:modified xsi:type="dcterms:W3CDTF">2021-09-15T09:54:57Z</dcterms:modified>
</cp:coreProperties>
</file>