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3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2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9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0C10-251A-4552-B34A-F364EC80A598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01E8C-4279-4A5E-8949-DD602337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77" y="600075"/>
            <a:ext cx="9418923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39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60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2021-10-08T03:48:08Z</dcterms:created>
  <dcterms:modified xsi:type="dcterms:W3CDTF">2021-10-08T05:46:53Z</dcterms:modified>
</cp:coreProperties>
</file>