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6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7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90CD-BBFB-4C7E-857C-A3E67513D21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4DC1-04C9-4EEC-BC7D-DA4614335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6" y="595513"/>
            <a:ext cx="7286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74" y="1251898"/>
            <a:ext cx="6947816" cy="39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2021-11-03T11:36:36Z</dcterms:created>
  <dcterms:modified xsi:type="dcterms:W3CDTF">2021-11-03T11:40:30Z</dcterms:modified>
</cp:coreProperties>
</file>