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2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A510-2979-44C4-BFB3-52F3DAB0167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3" y="827334"/>
            <a:ext cx="7286625" cy="409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93206" y="540912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是为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服务的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7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2749" y="5473521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的个数可以通过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去配置的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96" y="1709805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5" y="741469"/>
            <a:ext cx="7897633" cy="4439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1994" y="551215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接受指令，分发给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2298" y="6212985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连接具体的客户端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5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2021-11-03T11:41:55Z</dcterms:created>
  <dcterms:modified xsi:type="dcterms:W3CDTF">2021-11-03T11:49:12Z</dcterms:modified>
</cp:coreProperties>
</file>