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1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9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3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4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8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0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9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8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AAC3-3F33-46DC-BAE2-F100BAAB26A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3934-8B51-430D-974A-6FAB13A80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5" y="656919"/>
            <a:ext cx="8266358" cy="4652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64667" y="5885644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Nginx.conf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不在指令块里的就是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区域里的指令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02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69" y="1022730"/>
            <a:ext cx="3609975" cy="143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0493" y="2987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指令块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69" y="4317709"/>
            <a:ext cx="2324100" cy="69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0493" y="564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34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2021-11-03T12:02:45Z</dcterms:created>
  <dcterms:modified xsi:type="dcterms:W3CDTF">2021-11-03T12:08:39Z</dcterms:modified>
</cp:coreProperties>
</file>