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0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7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4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6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9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4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6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1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89" y="649175"/>
            <a:ext cx="7048573" cy="14243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89" y="3072430"/>
            <a:ext cx="7048574" cy="9328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989" y="5089954"/>
            <a:ext cx="7048573" cy="14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50" y="437882"/>
            <a:ext cx="7386674" cy="15547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0" y="2614411"/>
            <a:ext cx="7430675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48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19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6</cp:revision>
  <dcterms:created xsi:type="dcterms:W3CDTF">2021-11-03T12:09:36Z</dcterms:created>
  <dcterms:modified xsi:type="dcterms:W3CDTF">2021-11-04T01:31:11Z</dcterms:modified>
</cp:coreProperties>
</file>