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F0BE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200"/>
            <a:ext cx="6619875" cy="3724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1447" y="53340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加权轮询：根据每台服务器的硬件配置来进行轮询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694372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70049" y="685800"/>
            <a:ext cx="8379317" cy="5612500"/>
            <a:chOff x="770049" y="685800"/>
            <a:chExt cx="8379317" cy="5612500"/>
          </a:xfrm>
        </p:grpSpPr>
        <p:grpSp>
          <p:nvGrpSpPr>
            <p:cNvPr id="21" name="组合 20"/>
            <p:cNvGrpSpPr/>
            <p:nvPr/>
          </p:nvGrpSpPr>
          <p:grpSpPr>
            <a:xfrm>
              <a:off x="5948966" y="888100"/>
              <a:ext cx="3200400" cy="5410200"/>
              <a:chOff x="5943600" y="888100"/>
              <a:chExt cx="3200400" cy="541020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6781800" y="1905000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6781800" y="4770544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781800" y="3337772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943600" y="888100"/>
                <a:ext cx="3200400" cy="5410200"/>
              </a:xfrm>
              <a:prstGeom prst="roundRect">
                <a:avLst/>
              </a:prstGeom>
              <a:solidFill>
                <a:srgbClr val="1CF0BE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70049" y="685800"/>
              <a:ext cx="4114800" cy="4976610"/>
              <a:chOff x="770049" y="685800"/>
              <a:chExt cx="4114800" cy="4976610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286000" y="685800"/>
                <a:ext cx="914400" cy="91440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/>
              <p:nvPr/>
            </p:nvGrpSpPr>
            <p:grpSpPr>
              <a:xfrm>
                <a:off x="770049" y="1143000"/>
                <a:ext cx="4114800" cy="4519410"/>
                <a:chOff x="762000" y="1295400"/>
                <a:chExt cx="4114800" cy="4519410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762000" y="129540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3" name="圆角矩形 2"/>
                <p:cNvSpPr/>
                <p:nvPr/>
              </p:nvSpPr>
              <p:spPr>
                <a:xfrm>
                  <a:off x="762000" y="4271491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762000" y="3337772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762000" y="2337515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762000" y="520521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……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3886200" y="3288400"/>
                  <a:ext cx="990600" cy="609600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nginx</a:t>
                  </a:r>
                  <a:endParaRPr lang="zh-CN" altLang="en-US" dirty="0"/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1902317" y="3947372"/>
                  <a:ext cx="1870924" cy="1257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V="1">
                  <a:off x="1941759" y="3898000"/>
                  <a:ext cx="1697463" cy="67829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1922038" y="3642572"/>
                  <a:ext cx="157598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865559" y="2678800"/>
                  <a:ext cx="1660704" cy="773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1902317" y="1676400"/>
                  <a:ext cx="1794725" cy="1612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3495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70049" y="413134"/>
            <a:ext cx="8379317" cy="5885166"/>
            <a:chOff x="770049" y="413134"/>
            <a:chExt cx="8379317" cy="5885166"/>
          </a:xfrm>
        </p:grpSpPr>
        <p:grpSp>
          <p:nvGrpSpPr>
            <p:cNvPr id="21" name="组合 20"/>
            <p:cNvGrpSpPr/>
            <p:nvPr/>
          </p:nvGrpSpPr>
          <p:grpSpPr>
            <a:xfrm>
              <a:off x="5948966" y="888100"/>
              <a:ext cx="3200400" cy="5410200"/>
              <a:chOff x="5943600" y="888100"/>
              <a:chExt cx="3200400" cy="541020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6781800" y="1905000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6781800" y="4770544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781800" y="3337772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943600" y="888100"/>
                <a:ext cx="3200400" cy="5410200"/>
              </a:xfrm>
              <a:prstGeom prst="roundRect">
                <a:avLst/>
              </a:prstGeom>
              <a:solidFill>
                <a:srgbClr val="1CF0BE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70049" y="413134"/>
              <a:ext cx="5859351" cy="5249276"/>
              <a:chOff x="770049" y="413134"/>
              <a:chExt cx="5859351" cy="5249276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286000" y="685800"/>
                <a:ext cx="914400" cy="91440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5074007" y="2226427"/>
                <a:ext cx="1555393" cy="10002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/>
              <p:nvPr/>
            </p:nvGrpSpPr>
            <p:grpSpPr>
              <a:xfrm>
                <a:off x="770049" y="1143000"/>
                <a:ext cx="4114800" cy="4519410"/>
                <a:chOff x="762000" y="1295400"/>
                <a:chExt cx="4114800" cy="4519410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762000" y="129540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3" name="圆角矩形 2"/>
                <p:cNvSpPr/>
                <p:nvPr/>
              </p:nvSpPr>
              <p:spPr>
                <a:xfrm>
                  <a:off x="762000" y="4271491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762000" y="3337772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762000" y="2337515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762000" y="520521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……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3886200" y="3288400"/>
                  <a:ext cx="990600" cy="609600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nginx</a:t>
                  </a:r>
                  <a:endParaRPr lang="zh-CN" altLang="en-US" dirty="0"/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1902317" y="3947372"/>
                  <a:ext cx="1870924" cy="1257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V="1">
                  <a:off x="1941759" y="3898000"/>
                  <a:ext cx="1697463" cy="67829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1922038" y="3642572"/>
                  <a:ext cx="157598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865559" y="2678800"/>
                  <a:ext cx="1660704" cy="773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1902317" y="1676400"/>
                  <a:ext cx="1794725" cy="1612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/>
              <p:cNvSpPr txBox="1"/>
              <p:nvPr/>
            </p:nvSpPr>
            <p:spPr>
              <a:xfrm>
                <a:off x="2602053" y="413134"/>
                <a:ext cx="3302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请求全部交给服务器节点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处理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12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70049" y="413134"/>
            <a:ext cx="8379317" cy="5885166"/>
            <a:chOff x="770049" y="413134"/>
            <a:chExt cx="8379317" cy="5885166"/>
          </a:xfrm>
        </p:grpSpPr>
        <p:grpSp>
          <p:nvGrpSpPr>
            <p:cNvPr id="21" name="组合 20"/>
            <p:cNvGrpSpPr/>
            <p:nvPr/>
          </p:nvGrpSpPr>
          <p:grpSpPr>
            <a:xfrm>
              <a:off x="5948966" y="888100"/>
              <a:ext cx="3200400" cy="5410200"/>
              <a:chOff x="5943600" y="888100"/>
              <a:chExt cx="3200400" cy="541020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6781800" y="1905000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6781800" y="4770544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781800" y="3337772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943600" y="888100"/>
                <a:ext cx="3200400" cy="5410200"/>
              </a:xfrm>
              <a:prstGeom prst="roundRect">
                <a:avLst/>
              </a:prstGeom>
              <a:solidFill>
                <a:srgbClr val="1CF0BE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70049" y="413134"/>
              <a:ext cx="5783151" cy="5249276"/>
              <a:chOff x="770049" y="413134"/>
              <a:chExt cx="5783151" cy="5249276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286000" y="685800"/>
                <a:ext cx="914400" cy="91440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5074007" y="3381213"/>
                <a:ext cx="1479193" cy="2613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/>
              <p:nvPr/>
            </p:nvGrpSpPr>
            <p:grpSpPr>
              <a:xfrm>
                <a:off x="770049" y="1143000"/>
                <a:ext cx="4114800" cy="4519410"/>
                <a:chOff x="762000" y="1295400"/>
                <a:chExt cx="4114800" cy="4519410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762000" y="129540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3" name="圆角矩形 2"/>
                <p:cNvSpPr/>
                <p:nvPr/>
              </p:nvSpPr>
              <p:spPr>
                <a:xfrm>
                  <a:off x="762000" y="4271491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762000" y="3337772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762000" y="2337515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762000" y="520521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……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3886200" y="3288400"/>
                  <a:ext cx="990600" cy="609600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nginx</a:t>
                  </a:r>
                  <a:endParaRPr lang="zh-CN" altLang="en-US" dirty="0"/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1902317" y="3947372"/>
                  <a:ext cx="1870924" cy="1257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V="1">
                  <a:off x="1941759" y="3898000"/>
                  <a:ext cx="1697463" cy="67829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1922038" y="3642572"/>
                  <a:ext cx="157598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865559" y="2678800"/>
                  <a:ext cx="1660704" cy="773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1902317" y="1676400"/>
                  <a:ext cx="1794725" cy="1612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/>
              <p:cNvSpPr txBox="1"/>
              <p:nvPr/>
            </p:nvSpPr>
            <p:spPr>
              <a:xfrm>
                <a:off x="2602053" y="413134"/>
                <a:ext cx="3302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请求全部交给服务器节点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处理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712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64683" y="533400"/>
            <a:ext cx="8379317" cy="5885166"/>
            <a:chOff x="770049" y="413134"/>
            <a:chExt cx="8379317" cy="5885166"/>
          </a:xfrm>
        </p:grpSpPr>
        <p:grpSp>
          <p:nvGrpSpPr>
            <p:cNvPr id="21" name="组合 20"/>
            <p:cNvGrpSpPr/>
            <p:nvPr/>
          </p:nvGrpSpPr>
          <p:grpSpPr>
            <a:xfrm>
              <a:off x="5948966" y="888100"/>
              <a:ext cx="3200400" cy="5410200"/>
              <a:chOff x="5943600" y="888100"/>
              <a:chExt cx="3200400" cy="5410200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6781800" y="1905000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6781800" y="4770544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781800" y="3337772"/>
                <a:ext cx="1600200" cy="609600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服务器节点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943600" y="888100"/>
                <a:ext cx="3200400" cy="5410200"/>
              </a:xfrm>
              <a:prstGeom prst="roundRect">
                <a:avLst/>
              </a:prstGeom>
              <a:solidFill>
                <a:srgbClr val="1CF0BE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770049" y="413134"/>
              <a:ext cx="5759807" cy="5249276"/>
              <a:chOff x="770049" y="413134"/>
              <a:chExt cx="5759807" cy="5249276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286000" y="685800"/>
                <a:ext cx="914400" cy="91440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5074007" y="3490172"/>
                <a:ext cx="1455849" cy="15626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/>
              <p:nvPr/>
            </p:nvGrpSpPr>
            <p:grpSpPr>
              <a:xfrm>
                <a:off x="770049" y="1143000"/>
                <a:ext cx="4114800" cy="4519410"/>
                <a:chOff x="762000" y="1295400"/>
                <a:chExt cx="4114800" cy="4519410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762000" y="129540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3" name="圆角矩形 2"/>
                <p:cNvSpPr/>
                <p:nvPr/>
              </p:nvSpPr>
              <p:spPr>
                <a:xfrm>
                  <a:off x="762000" y="4271491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762000" y="3337772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762000" y="2337515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请求</a:t>
                  </a:r>
                  <a:endParaRPr lang="zh-CN" altLang="en-US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762000" y="5205210"/>
                  <a:ext cx="990600" cy="60960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……</a:t>
                  </a:r>
                  <a:endParaRPr lang="zh-CN" altLang="en-US" dirty="0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3886200" y="3288400"/>
                  <a:ext cx="990600" cy="609600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nginx</a:t>
                  </a:r>
                  <a:endParaRPr lang="zh-CN" altLang="en-US" dirty="0"/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1902317" y="3947372"/>
                  <a:ext cx="1870924" cy="1257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V="1">
                  <a:off x="1941759" y="3898000"/>
                  <a:ext cx="1697463" cy="67829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1922038" y="3642572"/>
                  <a:ext cx="157598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865559" y="2678800"/>
                  <a:ext cx="1660704" cy="773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1902317" y="1676400"/>
                  <a:ext cx="1794725" cy="1612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/>
              <p:cNvSpPr txBox="1"/>
              <p:nvPr/>
            </p:nvSpPr>
            <p:spPr>
              <a:xfrm>
                <a:off x="2602053" y="413134"/>
                <a:ext cx="3302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请求全部交给服务器节点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处理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46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94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7</cp:revision>
  <dcterms:created xsi:type="dcterms:W3CDTF">2006-08-16T00:00:00Z</dcterms:created>
  <dcterms:modified xsi:type="dcterms:W3CDTF">2021-11-10T06:06:21Z</dcterms:modified>
</cp:coreProperties>
</file>