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7" r:id="rId5"/>
    <p:sldId id="258" r:id="rId6"/>
    <p:sldId id="265" r:id="rId7"/>
    <p:sldId id="266" r:id="rId8"/>
    <p:sldId id="262" r:id="rId9"/>
    <p:sldId id="260" r:id="rId10"/>
    <p:sldId id="261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14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000"/>
            <a:ext cx="8372475" cy="4705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67000" y="6096000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保证用户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不变，会话才不会变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57200"/>
            <a:ext cx="8267700" cy="4648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33600" y="56388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顺时针就近原则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734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09600"/>
            <a:ext cx="8267700" cy="4648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00200" y="5715000"/>
            <a:ext cx="5592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一个节点宕机了，或者新增节点，那么只会更改之前</a:t>
            </a:r>
            <a:endParaRPr lang="en-US" altLang="zh-CN" dirty="0" smtClean="0"/>
          </a:p>
          <a:p>
            <a:r>
              <a:rPr lang="zh-CN" altLang="en-US" dirty="0" smtClean="0"/>
              <a:t>到达这台服务器的用户请求做改变，其他的不改变。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540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2677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6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90600"/>
            <a:ext cx="80295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0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8372475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0" y="533400"/>
            <a:ext cx="9404193" cy="6156776"/>
            <a:chOff x="0" y="533400"/>
            <a:chExt cx="9404193" cy="6156776"/>
          </a:xfrm>
        </p:grpSpPr>
        <p:grpSp>
          <p:nvGrpSpPr>
            <p:cNvPr id="2" name="组合 1"/>
            <p:cNvGrpSpPr/>
            <p:nvPr/>
          </p:nvGrpSpPr>
          <p:grpSpPr>
            <a:xfrm>
              <a:off x="990600" y="533400"/>
              <a:ext cx="8413593" cy="5612500"/>
              <a:chOff x="735773" y="685800"/>
              <a:chExt cx="8413593" cy="5612500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5948966" y="888100"/>
                <a:ext cx="3200400" cy="5410200"/>
                <a:chOff x="5943600" y="888100"/>
                <a:chExt cx="3200400" cy="5410200"/>
              </a:xfrm>
            </p:grpSpPr>
            <p:sp>
              <p:nvSpPr>
                <p:cNvPr id="20" name="圆角矩形 19"/>
                <p:cNvSpPr/>
                <p:nvPr/>
              </p:nvSpPr>
              <p:spPr>
                <a:xfrm>
                  <a:off x="6781800" y="1905000"/>
                  <a:ext cx="1600200" cy="609600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服务器节点</a:t>
                  </a:r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21" name="圆角矩形 20"/>
                <p:cNvSpPr/>
                <p:nvPr/>
              </p:nvSpPr>
              <p:spPr>
                <a:xfrm>
                  <a:off x="6781800" y="4770544"/>
                  <a:ext cx="1600200" cy="609600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服务器节点</a:t>
                  </a:r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22" name="圆角矩形 21"/>
                <p:cNvSpPr/>
                <p:nvPr/>
              </p:nvSpPr>
              <p:spPr>
                <a:xfrm>
                  <a:off x="6781800" y="3337772"/>
                  <a:ext cx="1600200" cy="609600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服务器节点</a:t>
                  </a:r>
                  <a:r>
                    <a:rPr lang="en-US" altLang="zh-CN" dirty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23" name="圆角矩形 22"/>
                <p:cNvSpPr/>
                <p:nvPr/>
              </p:nvSpPr>
              <p:spPr>
                <a:xfrm>
                  <a:off x="5943600" y="888100"/>
                  <a:ext cx="3200400" cy="5410200"/>
                </a:xfrm>
                <a:prstGeom prst="roundRect">
                  <a:avLst/>
                </a:prstGeom>
                <a:solidFill>
                  <a:srgbClr val="1CF0BE">
                    <a:alpha val="1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35773" y="685800"/>
                <a:ext cx="5849681" cy="4694344"/>
                <a:chOff x="735773" y="685800"/>
                <a:chExt cx="5849681" cy="4694344"/>
              </a:xfrm>
            </p:grpSpPr>
            <p:cxnSp>
              <p:nvCxnSpPr>
                <p:cNvPr id="5" name="直接箭头连接符 4"/>
                <p:cNvCxnSpPr/>
                <p:nvPr/>
              </p:nvCxnSpPr>
              <p:spPr>
                <a:xfrm>
                  <a:off x="2286000" y="685800"/>
                  <a:ext cx="914400" cy="914400"/>
                </a:xfrm>
                <a:prstGeom prst="straightConnector1">
                  <a:avLst/>
                </a:prstGeom>
                <a:ln w="19050">
                  <a:solidFill>
                    <a:srgbClr val="FFFF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" name="组合 6"/>
                <p:cNvGrpSpPr/>
                <p:nvPr/>
              </p:nvGrpSpPr>
              <p:grpSpPr>
                <a:xfrm>
                  <a:off x="735773" y="793845"/>
                  <a:ext cx="5849681" cy="4586299"/>
                  <a:chOff x="727724" y="946245"/>
                  <a:chExt cx="5849681" cy="4586299"/>
                </a:xfrm>
              </p:grpSpPr>
              <p:sp>
                <p:nvSpPr>
                  <p:cNvPr id="9" name="圆角矩形 8"/>
                  <p:cNvSpPr/>
                  <p:nvPr/>
                </p:nvSpPr>
                <p:spPr>
                  <a:xfrm>
                    <a:off x="770244" y="946245"/>
                    <a:ext cx="990600" cy="609600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 smtClean="0"/>
                      <a:t>请求</a:t>
                    </a:r>
                    <a:endParaRPr lang="zh-CN" altLang="en-US" dirty="0"/>
                  </a:p>
                </p:txBody>
              </p:sp>
              <p:sp>
                <p:nvSpPr>
                  <p:cNvPr id="10" name="圆角矩形 9"/>
                  <p:cNvSpPr/>
                  <p:nvPr/>
                </p:nvSpPr>
                <p:spPr>
                  <a:xfrm>
                    <a:off x="728402" y="4922944"/>
                    <a:ext cx="990600" cy="609600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 smtClean="0"/>
                      <a:t>请求</a:t>
                    </a:r>
                    <a:endParaRPr lang="zh-CN" altLang="en-US" dirty="0"/>
                  </a:p>
                </p:txBody>
              </p:sp>
              <p:sp>
                <p:nvSpPr>
                  <p:cNvPr id="11" name="圆角矩形 10"/>
                  <p:cNvSpPr/>
                  <p:nvPr/>
                </p:nvSpPr>
                <p:spPr>
                  <a:xfrm>
                    <a:off x="727724" y="3458895"/>
                    <a:ext cx="990600" cy="609600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 smtClean="0"/>
                      <a:t>请求</a:t>
                    </a:r>
                    <a:endParaRPr lang="zh-CN" altLang="en-US" dirty="0"/>
                  </a:p>
                </p:txBody>
              </p:sp>
              <p:sp>
                <p:nvSpPr>
                  <p:cNvPr id="12" name="圆角矩形 11"/>
                  <p:cNvSpPr/>
                  <p:nvPr/>
                </p:nvSpPr>
                <p:spPr>
                  <a:xfrm>
                    <a:off x="779822" y="2271727"/>
                    <a:ext cx="990600" cy="609600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 smtClean="0"/>
                      <a:t>请求</a:t>
                    </a:r>
                    <a:endParaRPr lang="zh-CN" altLang="en-US" dirty="0"/>
                  </a:p>
                </p:txBody>
              </p:sp>
              <p:cxnSp>
                <p:nvCxnSpPr>
                  <p:cNvPr id="16" name="直接箭头连接符 15"/>
                  <p:cNvCxnSpPr/>
                  <p:nvPr/>
                </p:nvCxnSpPr>
                <p:spPr>
                  <a:xfrm flipV="1">
                    <a:off x="1856893" y="2684371"/>
                    <a:ext cx="4720512" cy="2587182"/>
                  </a:xfrm>
                  <a:prstGeom prst="straightConnector1">
                    <a:avLst/>
                  </a:prstGeom>
                  <a:ln w="28575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接箭头连接符 16"/>
                  <p:cNvCxnSpPr/>
                  <p:nvPr/>
                </p:nvCxnSpPr>
                <p:spPr>
                  <a:xfrm>
                    <a:off x="1922038" y="3642572"/>
                    <a:ext cx="4655367" cy="152400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接箭头连接符 17"/>
                  <p:cNvCxnSpPr/>
                  <p:nvPr/>
                </p:nvCxnSpPr>
                <p:spPr>
                  <a:xfrm>
                    <a:off x="1922038" y="2684371"/>
                    <a:ext cx="4535538" cy="1977582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箭头连接符 18"/>
                  <p:cNvCxnSpPr/>
                  <p:nvPr/>
                </p:nvCxnSpPr>
                <p:spPr>
                  <a:xfrm>
                    <a:off x="1964558" y="1295400"/>
                    <a:ext cx="4493018" cy="976327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4" name="文本框 23"/>
            <p:cNvSpPr txBox="1"/>
            <p:nvPr/>
          </p:nvSpPr>
          <p:spPr>
            <a:xfrm>
              <a:off x="8306231" y="21187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306231" y="36084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310040" y="50430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2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303718" y="6320844"/>
              <a:ext cx="453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hash(</a:t>
              </a:r>
              <a:r>
                <a:rPr lang="en-US" altLang="zh-CN" dirty="0" err="1" smtClean="0"/>
                <a:t>ip</a:t>
              </a:r>
              <a:r>
                <a:rPr lang="en-US" altLang="zh-CN" dirty="0" smtClean="0"/>
                <a:t>) % </a:t>
              </a:r>
              <a:r>
                <a:rPr lang="zh-CN" altLang="en-US" dirty="0" smtClean="0"/>
                <a:t>集群中服务器总节点个数 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= index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0" y="2620168"/>
              <a:ext cx="2839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hash(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192.168.2</a:t>
              </a:r>
              <a:r>
                <a:rPr lang="en-US" altLang="zh-CN" dirty="0" smtClean="0"/>
                <a:t>.110) % 3 = 2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0" y="1478242"/>
              <a:ext cx="2839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</a:t>
              </a:r>
              <a:r>
                <a:rPr lang="en-US" altLang="zh-CN" dirty="0" smtClean="0"/>
                <a:t>ash(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192.168.1</a:t>
              </a:r>
              <a:r>
                <a:rPr lang="en-US" altLang="zh-CN" dirty="0" smtClean="0"/>
                <a:t>.110) % 3 = 0</a:t>
              </a:r>
              <a:endParaRPr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3610" y="3900539"/>
              <a:ext cx="2956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hash(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192.168.11</a:t>
              </a:r>
              <a:r>
                <a:rPr lang="en-US" altLang="zh-CN" dirty="0" smtClean="0"/>
                <a:t>.110) % 3 = 1</a:t>
              </a:r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3611" y="5315026"/>
              <a:ext cx="2956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hash(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192.168.15</a:t>
              </a:r>
              <a:r>
                <a:rPr lang="en-US" altLang="zh-CN" dirty="0" smtClean="0"/>
                <a:t>.110) % 3 = 0</a:t>
              </a:r>
              <a:endParaRPr lang="zh-CN" altLang="en-US" dirty="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4153309" y="2576527"/>
              <a:ext cx="990600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nginx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771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800"/>
            <a:ext cx="8267700" cy="4648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05000" y="5562600"/>
            <a:ext cx="589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的是以 </a:t>
            </a:r>
            <a:r>
              <a:rPr lang="en-US" altLang="zh-CN" dirty="0" smtClean="0"/>
              <a:t>. </a:t>
            </a:r>
            <a:r>
              <a:rPr lang="zh-CN" altLang="en-US" dirty="0" smtClean="0"/>
              <a:t>为分隔符的前三个数字，第四个数字不参与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71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81000"/>
            <a:ext cx="60198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8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90600"/>
            <a:ext cx="61531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8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"/>
            <a:ext cx="8267700" cy="4648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14214" y="5638800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如果一个节点宕机，或者增加一个节点，那么所有请求都要重新计算。</a:t>
            </a:r>
            <a:endParaRPr lang="en-US" altLang="zh-CN" dirty="0" smtClean="0"/>
          </a:p>
          <a:p>
            <a:r>
              <a:rPr lang="zh-CN" altLang="en-US" dirty="0" smtClean="0"/>
              <a:t>会话丢失。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5589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76600" y="4572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解决上述问题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47800"/>
            <a:ext cx="82677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62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140</Words>
  <Application>Microsoft Office PowerPoint</Application>
  <PresentationFormat>全屏显示(4:3)</PresentationFormat>
  <Paragraphs>24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宋体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fang.albert/方翔鸣_沪_开发</cp:lastModifiedBy>
  <cp:revision>11</cp:revision>
  <dcterms:created xsi:type="dcterms:W3CDTF">2006-08-16T00:00:00Z</dcterms:created>
  <dcterms:modified xsi:type="dcterms:W3CDTF">2021-11-10T04:02:07Z</dcterms:modified>
</cp:coreProperties>
</file>