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14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4800"/>
            <a:ext cx="8039100" cy="45243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57400" y="5486400"/>
            <a:ext cx="490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这个和 </a:t>
            </a:r>
            <a:r>
              <a:rPr lang="en-US" altLang="zh-CN" dirty="0" err="1" smtClean="0"/>
              <a:t>ip_hash</a:t>
            </a:r>
            <a:r>
              <a:rPr lang="zh-CN" altLang="en-US" dirty="0" smtClean="0"/>
              <a:t>一样，只不过是根据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hash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0" y="533400"/>
            <a:ext cx="9404193" cy="6156776"/>
            <a:chOff x="0" y="533400"/>
            <a:chExt cx="9404193" cy="6156776"/>
          </a:xfrm>
        </p:grpSpPr>
        <p:grpSp>
          <p:nvGrpSpPr>
            <p:cNvPr id="2" name="组合 1"/>
            <p:cNvGrpSpPr/>
            <p:nvPr/>
          </p:nvGrpSpPr>
          <p:grpSpPr>
            <a:xfrm>
              <a:off x="0" y="533400"/>
              <a:ext cx="9404193" cy="6156776"/>
              <a:chOff x="0" y="533400"/>
              <a:chExt cx="9404193" cy="6156776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990600" y="533400"/>
                <a:ext cx="8413593" cy="5612500"/>
                <a:chOff x="735773" y="685800"/>
                <a:chExt cx="8413593" cy="5612500"/>
              </a:xfrm>
            </p:grpSpPr>
            <p:grpSp>
              <p:nvGrpSpPr>
                <p:cNvPr id="13" name="组合 12"/>
                <p:cNvGrpSpPr/>
                <p:nvPr/>
              </p:nvGrpSpPr>
              <p:grpSpPr>
                <a:xfrm>
                  <a:off x="5948966" y="888100"/>
                  <a:ext cx="3200400" cy="5410200"/>
                  <a:chOff x="5943600" y="888100"/>
                  <a:chExt cx="3200400" cy="5410200"/>
                </a:xfrm>
              </p:grpSpPr>
              <p:sp>
                <p:nvSpPr>
                  <p:cNvPr id="25" name="圆角矩形 24"/>
                  <p:cNvSpPr/>
                  <p:nvPr/>
                </p:nvSpPr>
                <p:spPr>
                  <a:xfrm>
                    <a:off x="6781800" y="1905000"/>
                    <a:ext cx="1600200" cy="609600"/>
                  </a:xfrm>
                  <a:prstGeom prst="round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 smtClean="0"/>
                      <a:t>服务器节点</a:t>
                    </a:r>
                    <a:r>
                      <a:rPr lang="en-US" altLang="zh-CN" dirty="0" smtClean="0"/>
                      <a:t>1</a:t>
                    </a:r>
                    <a:endParaRPr lang="zh-CN" altLang="en-US" dirty="0"/>
                  </a:p>
                </p:txBody>
              </p:sp>
              <p:sp>
                <p:nvSpPr>
                  <p:cNvPr id="26" name="圆角矩形 25"/>
                  <p:cNvSpPr/>
                  <p:nvPr/>
                </p:nvSpPr>
                <p:spPr>
                  <a:xfrm>
                    <a:off x="6781800" y="4770544"/>
                    <a:ext cx="1600200" cy="609600"/>
                  </a:xfrm>
                  <a:prstGeom prst="round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 smtClean="0"/>
                      <a:t>服务器节点</a:t>
                    </a:r>
                    <a:r>
                      <a:rPr lang="en-US" altLang="zh-CN" dirty="0"/>
                      <a:t>3</a:t>
                    </a:r>
                    <a:endParaRPr lang="zh-CN" altLang="en-US" dirty="0"/>
                  </a:p>
                </p:txBody>
              </p:sp>
              <p:sp>
                <p:nvSpPr>
                  <p:cNvPr id="27" name="圆角矩形 26"/>
                  <p:cNvSpPr/>
                  <p:nvPr/>
                </p:nvSpPr>
                <p:spPr>
                  <a:xfrm>
                    <a:off x="6781800" y="3337772"/>
                    <a:ext cx="1600200" cy="609600"/>
                  </a:xfrm>
                  <a:prstGeom prst="round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 smtClean="0"/>
                      <a:t>服务器节点</a:t>
                    </a:r>
                    <a:r>
                      <a:rPr lang="en-US" altLang="zh-CN" dirty="0"/>
                      <a:t>2</a:t>
                    </a:r>
                    <a:endParaRPr lang="zh-CN" altLang="en-US" dirty="0"/>
                  </a:p>
                </p:txBody>
              </p:sp>
              <p:sp>
                <p:nvSpPr>
                  <p:cNvPr id="28" name="圆角矩形 27"/>
                  <p:cNvSpPr/>
                  <p:nvPr/>
                </p:nvSpPr>
                <p:spPr>
                  <a:xfrm>
                    <a:off x="5943600" y="888100"/>
                    <a:ext cx="3200400" cy="5410200"/>
                  </a:xfrm>
                  <a:prstGeom prst="roundRect">
                    <a:avLst/>
                  </a:prstGeom>
                  <a:solidFill>
                    <a:srgbClr val="1CF0BE">
                      <a:alpha val="10196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4" name="组合 13"/>
                <p:cNvGrpSpPr/>
                <p:nvPr/>
              </p:nvGrpSpPr>
              <p:grpSpPr>
                <a:xfrm>
                  <a:off x="735773" y="685800"/>
                  <a:ext cx="5849681" cy="4694344"/>
                  <a:chOff x="735773" y="685800"/>
                  <a:chExt cx="5849681" cy="4694344"/>
                </a:xfrm>
              </p:grpSpPr>
              <p:cxnSp>
                <p:nvCxnSpPr>
                  <p:cNvPr id="15" name="直接箭头连接符 14"/>
                  <p:cNvCxnSpPr/>
                  <p:nvPr/>
                </p:nvCxnSpPr>
                <p:spPr>
                  <a:xfrm>
                    <a:off x="2286000" y="685800"/>
                    <a:ext cx="914400" cy="914400"/>
                  </a:xfrm>
                  <a:prstGeom prst="straightConnector1">
                    <a:avLst/>
                  </a:prstGeom>
                  <a:ln w="19050">
                    <a:solidFill>
                      <a:srgbClr val="FFFFF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" name="组合 15"/>
                  <p:cNvGrpSpPr/>
                  <p:nvPr/>
                </p:nvGrpSpPr>
                <p:grpSpPr>
                  <a:xfrm>
                    <a:off x="735773" y="793845"/>
                    <a:ext cx="5849681" cy="4586299"/>
                    <a:chOff x="727724" y="946245"/>
                    <a:chExt cx="5849681" cy="4586299"/>
                  </a:xfrm>
                </p:grpSpPr>
                <p:sp>
                  <p:nvSpPr>
                    <p:cNvPr id="17" name="圆角矩形 16"/>
                    <p:cNvSpPr/>
                    <p:nvPr/>
                  </p:nvSpPr>
                  <p:spPr>
                    <a:xfrm>
                      <a:off x="770244" y="946245"/>
                      <a:ext cx="990600" cy="60960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dirty="0" smtClean="0"/>
                        <a:t>请求</a:t>
                      </a:r>
                      <a:endParaRPr lang="zh-CN" altLang="en-US" dirty="0"/>
                    </a:p>
                  </p:txBody>
                </p:sp>
                <p:sp>
                  <p:nvSpPr>
                    <p:cNvPr id="18" name="圆角矩形 17"/>
                    <p:cNvSpPr/>
                    <p:nvPr/>
                  </p:nvSpPr>
                  <p:spPr>
                    <a:xfrm>
                      <a:off x="728402" y="4922944"/>
                      <a:ext cx="990600" cy="60960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dirty="0" smtClean="0"/>
                        <a:t>请求</a:t>
                      </a:r>
                      <a:endParaRPr lang="zh-CN" altLang="en-US" dirty="0"/>
                    </a:p>
                  </p:txBody>
                </p:sp>
                <p:sp>
                  <p:nvSpPr>
                    <p:cNvPr id="19" name="圆角矩形 18"/>
                    <p:cNvSpPr/>
                    <p:nvPr/>
                  </p:nvSpPr>
                  <p:spPr>
                    <a:xfrm>
                      <a:off x="727724" y="3458895"/>
                      <a:ext cx="990600" cy="60960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dirty="0" smtClean="0"/>
                        <a:t>请求</a:t>
                      </a:r>
                      <a:endParaRPr lang="zh-CN" altLang="en-US" dirty="0"/>
                    </a:p>
                  </p:txBody>
                </p:sp>
                <p:sp>
                  <p:nvSpPr>
                    <p:cNvPr id="20" name="圆角矩形 19"/>
                    <p:cNvSpPr/>
                    <p:nvPr/>
                  </p:nvSpPr>
                  <p:spPr>
                    <a:xfrm>
                      <a:off x="779822" y="2271727"/>
                      <a:ext cx="990600" cy="60960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dirty="0" smtClean="0"/>
                        <a:t>请求</a:t>
                      </a:r>
                      <a:endParaRPr lang="zh-CN" altLang="en-US" dirty="0"/>
                    </a:p>
                  </p:txBody>
                </p:sp>
                <p:cxnSp>
                  <p:nvCxnSpPr>
                    <p:cNvPr id="21" name="直接箭头连接符 20"/>
                    <p:cNvCxnSpPr/>
                    <p:nvPr/>
                  </p:nvCxnSpPr>
                  <p:spPr>
                    <a:xfrm flipV="1">
                      <a:off x="1856893" y="2684371"/>
                      <a:ext cx="4720512" cy="2587182"/>
                    </a:xfrm>
                    <a:prstGeom prst="straightConnector1">
                      <a:avLst/>
                    </a:prstGeom>
                    <a:ln w="28575">
                      <a:solidFill>
                        <a:srgbClr val="7030A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直接箭头连接符 21"/>
                    <p:cNvCxnSpPr/>
                    <p:nvPr/>
                  </p:nvCxnSpPr>
                  <p:spPr>
                    <a:xfrm>
                      <a:off x="1922038" y="3642572"/>
                      <a:ext cx="4655367" cy="152400"/>
                    </a:xfrm>
                    <a:prstGeom prst="straightConnector1">
                      <a:avLst/>
                    </a:prstGeom>
                    <a:ln w="28575">
                      <a:solidFill>
                        <a:srgbClr val="00B0F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直接箭头连接符 22"/>
                    <p:cNvCxnSpPr/>
                    <p:nvPr/>
                  </p:nvCxnSpPr>
                  <p:spPr>
                    <a:xfrm>
                      <a:off x="1922038" y="2684371"/>
                      <a:ext cx="4535538" cy="1977582"/>
                    </a:xfrm>
                    <a:prstGeom prst="straightConnector1">
                      <a:avLst/>
                    </a:prstGeom>
                    <a:ln w="28575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直接箭头连接符 23"/>
                    <p:cNvCxnSpPr/>
                    <p:nvPr/>
                  </p:nvCxnSpPr>
                  <p:spPr>
                    <a:xfrm>
                      <a:off x="1964558" y="1295400"/>
                      <a:ext cx="4493018" cy="976327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4" name="文本框 3"/>
              <p:cNvSpPr txBox="1"/>
              <p:nvPr/>
            </p:nvSpPr>
            <p:spPr>
              <a:xfrm>
                <a:off x="8306231" y="21187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</a:rPr>
                  <a:t>0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8306231" y="360842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1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8310040" y="504307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2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303718" y="6320844"/>
                <a:ext cx="4616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hash(</a:t>
                </a:r>
                <a:r>
                  <a:rPr lang="en-US" altLang="zh-CN" dirty="0" err="1" smtClean="0"/>
                  <a:t>url</a:t>
                </a:r>
                <a:r>
                  <a:rPr lang="en-US" altLang="zh-CN" dirty="0" smtClean="0"/>
                  <a:t>) % </a:t>
                </a:r>
                <a:r>
                  <a:rPr lang="zh-CN" altLang="en-US" dirty="0" smtClean="0"/>
                  <a:t>集群中服务器总节点个数 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= index</a:t>
                </a: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0" y="2620168"/>
                <a:ext cx="2799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hash(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[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domain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]/lists</a:t>
                </a:r>
                <a:r>
                  <a:rPr lang="en-US" altLang="zh-CN" dirty="0" smtClean="0"/>
                  <a:t>) % 3 = 2</a:t>
                </a:r>
                <a:endParaRPr lang="zh-CN" altLang="en-US" dirty="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0" y="1478242"/>
                <a:ext cx="2806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r>
                  <a:rPr lang="en-US" altLang="zh-CN" dirty="0" smtClean="0"/>
                  <a:t>ash(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[domain]/cats</a:t>
                </a:r>
                <a:r>
                  <a:rPr lang="en-US" altLang="zh-CN" dirty="0" smtClean="0"/>
                  <a:t>) % 3 = 0</a:t>
                </a:r>
                <a:endParaRPr lang="zh-CN" altLang="en-US" dirty="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53610" y="3900539"/>
                <a:ext cx="30324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hash</a:t>
                </a:r>
                <a:r>
                  <a:rPr lang="en-US" altLang="zh-CN" dirty="0"/>
                  <a:t> (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[domain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]/shops</a:t>
                </a:r>
                <a:r>
                  <a:rPr lang="en-US" altLang="zh-CN" dirty="0" smtClean="0"/>
                  <a:t>) % 3 = 1</a:t>
                </a:r>
                <a:endParaRPr lang="zh-CN" altLang="en-US" dirty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53611" y="5315026"/>
                <a:ext cx="3321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hash</a:t>
                </a:r>
                <a:r>
                  <a:rPr lang="en-US" altLang="zh-CN" dirty="0"/>
                  <a:t> (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[domain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]/products</a:t>
                </a:r>
                <a:r>
                  <a:rPr lang="en-US" altLang="zh-CN" dirty="0" smtClean="0"/>
                  <a:t>) % 3 = 0</a:t>
                </a:r>
                <a:endParaRPr lang="zh-CN" altLang="en-US" dirty="0"/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4153309" y="2576527"/>
                <a:ext cx="990600" cy="6096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nginx</a:t>
                </a:r>
                <a:endParaRPr lang="zh-CN" altLang="en-US" dirty="0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2590512" y="5890086"/>
              <a:ext cx="3861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[domain] </a:t>
              </a:r>
              <a:r>
                <a:rPr lang="zh-CN" altLang="en-US" dirty="0" smtClean="0"/>
                <a:t>是指请求路径中的具体域名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763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3000"/>
            <a:ext cx="5162550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33400"/>
            <a:ext cx="8039100" cy="45243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8200" y="5715000"/>
            <a:ext cx="6744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我感觉这个才是最常用的，</a:t>
            </a:r>
            <a:r>
              <a:rPr lang="en-US" altLang="zh-CN" dirty="0" err="1" smtClean="0"/>
              <a:t>least_conn</a:t>
            </a:r>
            <a:r>
              <a:rPr lang="zh-CN" altLang="en-US" dirty="0" smtClean="0"/>
              <a:t>，哪台节点上的连接数少，</a:t>
            </a:r>
            <a:endParaRPr lang="en-US" altLang="zh-CN" dirty="0" smtClean="0"/>
          </a:p>
          <a:p>
            <a:r>
              <a:rPr lang="zh-CN" altLang="en-US" dirty="0" smtClean="0"/>
              <a:t>当前请求就分给哪台节点，更加合理。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7166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533400" y="685800"/>
            <a:ext cx="8379317" cy="5612500"/>
            <a:chOff x="533400" y="685800"/>
            <a:chExt cx="8379317" cy="5612500"/>
          </a:xfrm>
        </p:grpSpPr>
        <p:grpSp>
          <p:nvGrpSpPr>
            <p:cNvPr id="27" name="组合 26"/>
            <p:cNvGrpSpPr/>
            <p:nvPr/>
          </p:nvGrpSpPr>
          <p:grpSpPr>
            <a:xfrm>
              <a:off x="533400" y="685800"/>
              <a:ext cx="8379317" cy="5612500"/>
              <a:chOff x="764683" y="806066"/>
              <a:chExt cx="8379317" cy="561250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64683" y="806066"/>
                <a:ext cx="8379317" cy="5612500"/>
                <a:chOff x="770049" y="685800"/>
                <a:chExt cx="8379317" cy="5612500"/>
              </a:xfrm>
            </p:grpSpPr>
            <p:grpSp>
              <p:nvGrpSpPr>
                <p:cNvPr id="3" name="组合 2"/>
                <p:cNvGrpSpPr/>
                <p:nvPr/>
              </p:nvGrpSpPr>
              <p:grpSpPr>
                <a:xfrm>
                  <a:off x="5948966" y="888100"/>
                  <a:ext cx="3200400" cy="5410200"/>
                  <a:chOff x="5943600" y="888100"/>
                  <a:chExt cx="3200400" cy="5410200"/>
                </a:xfrm>
              </p:grpSpPr>
              <p:sp>
                <p:nvSpPr>
                  <p:cNvPr id="20" name="圆角矩形 19"/>
                  <p:cNvSpPr/>
                  <p:nvPr/>
                </p:nvSpPr>
                <p:spPr>
                  <a:xfrm>
                    <a:off x="6781800" y="1905000"/>
                    <a:ext cx="1600200" cy="609600"/>
                  </a:xfrm>
                  <a:prstGeom prst="round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 smtClean="0"/>
                      <a:t>服务器节点</a:t>
                    </a:r>
                    <a:r>
                      <a:rPr lang="en-US" altLang="zh-CN" dirty="0" smtClean="0"/>
                      <a:t>1</a:t>
                    </a:r>
                    <a:endParaRPr lang="zh-CN" altLang="en-US" dirty="0"/>
                  </a:p>
                </p:txBody>
              </p:sp>
              <p:sp>
                <p:nvSpPr>
                  <p:cNvPr id="21" name="圆角矩形 20"/>
                  <p:cNvSpPr/>
                  <p:nvPr/>
                </p:nvSpPr>
                <p:spPr>
                  <a:xfrm>
                    <a:off x="6781800" y="4770544"/>
                    <a:ext cx="1600200" cy="609600"/>
                  </a:xfrm>
                  <a:prstGeom prst="round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 smtClean="0"/>
                      <a:t>服务器节点</a:t>
                    </a:r>
                    <a:r>
                      <a:rPr lang="en-US" altLang="zh-CN" dirty="0"/>
                      <a:t>3</a:t>
                    </a:r>
                    <a:endParaRPr lang="zh-CN" altLang="en-US" dirty="0"/>
                  </a:p>
                </p:txBody>
              </p:sp>
              <p:sp>
                <p:nvSpPr>
                  <p:cNvPr id="22" name="圆角矩形 21"/>
                  <p:cNvSpPr/>
                  <p:nvPr/>
                </p:nvSpPr>
                <p:spPr>
                  <a:xfrm>
                    <a:off x="6781800" y="3337772"/>
                    <a:ext cx="1600200" cy="609600"/>
                  </a:xfrm>
                  <a:prstGeom prst="round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 smtClean="0"/>
                      <a:t>服务器节点</a:t>
                    </a:r>
                    <a:r>
                      <a:rPr lang="en-US" altLang="zh-CN" dirty="0"/>
                      <a:t>2</a:t>
                    </a:r>
                    <a:endParaRPr lang="zh-CN" altLang="en-US" dirty="0"/>
                  </a:p>
                </p:txBody>
              </p:sp>
              <p:sp>
                <p:nvSpPr>
                  <p:cNvPr id="23" name="圆角矩形 22"/>
                  <p:cNvSpPr/>
                  <p:nvPr/>
                </p:nvSpPr>
                <p:spPr>
                  <a:xfrm>
                    <a:off x="5943600" y="888100"/>
                    <a:ext cx="3200400" cy="5410200"/>
                  </a:xfrm>
                  <a:prstGeom prst="roundRect">
                    <a:avLst/>
                  </a:prstGeom>
                  <a:solidFill>
                    <a:srgbClr val="1CF0BE">
                      <a:alpha val="10196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4" name="组合 3"/>
                <p:cNvGrpSpPr/>
                <p:nvPr/>
              </p:nvGrpSpPr>
              <p:grpSpPr>
                <a:xfrm>
                  <a:off x="770049" y="685800"/>
                  <a:ext cx="5759807" cy="4976610"/>
                  <a:chOff x="770049" y="685800"/>
                  <a:chExt cx="5759807" cy="4976610"/>
                </a:xfrm>
              </p:grpSpPr>
              <p:cxnSp>
                <p:nvCxnSpPr>
                  <p:cNvPr id="5" name="直接箭头连接符 4"/>
                  <p:cNvCxnSpPr/>
                  <p:nvPr/>
                </p:nvCxnSpPr>
                <p:spPr>
                  <a:xfrm>
                    <a:off x="2286000" y="685800"/>
                    <a:ext cx="914400" cy="914400"/>
                  </a:xfrm>
                  <a:prstGeom prst="straightConnector1">
                    <a:avLst/>
                  </a:prstGeom>
                  <a:ln w="19050">
                    <a:solidFill>
                      <a:srgbClr val="FFFFF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直接箭头连接符 5"/>
                  <p:cNvCxnSpPr/>
                  <p:nvPr/>
                </p:nvCxnSpPr>
                <p:spPr>
                  <a:xfrm>
                    <a:off x="5074007" y="3490172"/>
                    <a:ext cx="1455849" cy="1562638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" name="组合 6"/>
                  <p:cNvGrpSpPr/>
                  <p:nvPr/>
                </p:nvGrpSpPr>
                <p:grpSpPr>
                  <a:xfrm>
                    <a:off x="770049" y="1143000"/>
                    <a:ext cx="4114800" cy="4519410"/>
                    <a:chOff x="762000" y="1295400"/>
                    <a:chExt cx="4114800" cy="4519410"/>
                  </a:xfrm>
                </p:grpSpPr>
                <p:sp>
                  <p:nvSpPr>
                    <p:cNvPr id="9" name="圆角矩形 8"/>
                    <p:cNvSpPr/>
                    <p:nvPr/>
                  </p:nvSpPr>
                  <p:spPr>
                    <a:xfrm>
                      <a:off x="762000" y="1295400"/>
                      <a:ext cx="990600" cy="60960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dirty="0" smtClean="0"/>
                        <a:t>请求</a:t>
                      </a:r>
                      <a:endParaRPr lang="zh-CN" altLang="en-US" dirty="0"/>
                    </a:p>
                  </p:txBody>
                </p:sp>
                <p:sp>
                  <p:nvSpPr>
                    <p:cNvPr id="10" name="圆角矩形 9"/>
                    <p:cNvSpPr/>
                    <p:nvPr/>
                  </p:nvSpPr>
                  <p:spPr>
                    <a:xfrm>
                      <a:off x="762000" y="4271491"/>
                      <a:ext cx="990600" cy="60960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dirty="0" smtClean="0"/>
                        <a:t>请求</a:t>
                      </a:r>
                      <a:endParaRPr lang="zh-CN" altLang="en-US" dirty="0"/>
                    </a:p>
                  </p:txBody>
                </p:sp>
                <p:sp>
                  <p:nvSpPr>
                    <p:cNvPr id="11" name="圆角矩形 10"/>
                    <p:cNvSpPr/>
                    <p:nvPr/>
                  </p:nvSpPr>
                  <p:spPr>
                    <a:xfrm>
                      <a:off x="762000" y="3337772"/>
                      <a:ext cx="990600" cy="60960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dirty="0" smtClean="0"/>
                        <a:t>请求</a:t>
                      </a:r>
                      <a:endParaRPr lang="zh-CN" altLang="en-US" dirty="0"/>
                    </a:p>
                  </p:txBody>
                </p:sp>
                <p:sp>
                  <p:nvSpPr>
                    <p:cNvPr id="12" name="圆角矩形 11"/>
                    <p:cNvSpPr/>
                    <p:nvPr/>
                  </p:nvSpPr>
                  <p:spPr>
                    <a:xfrm>
                      <a:off x="762000" y="2337515"/>
                      <a:ext cx="990600" cy="60960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dirty="0" smtClean="0"/>
                        <a:t>请求</a:t>
                      </a:r>
                      <a:endParaRPr lang="zh-CN" altLang="en-US" dirty="0"/>
                    </a:p>
                  </p:txBody>
                </p:sp>
                <p:sp>
                  <p:nvSpPr>
                    <p:cNvPr id="13" name="圆角矩形 12"/>
                    <p:cNvSpPr/>
                    <p:nvPr/>
                  </p:nvSpPr>
                  <p:spPr>
                    <a:xfrm>
                      <a:off x="762000" y="5205210"/>
                      <a:ext cx="990600" cy="60960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p:txBody>
                </p:sp>
                <p:sp>
                  <p:nvSpPr>
                    <p:cNvPr id="14" name="圆角矩形 13"/>
                    <p:cNvSpPr/>
                    <p:nvPr/>
                  </p:nvSpPr>
                  <p:spPr>
                    <a:xfrm>
                      <a:off x="3886200" y="3288400"/>
                      <a:ext cx="990600" cy="609600"/>
                    </a:xfrm>
                    <a:prstGeom prst="roundRect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smtClean="0"/>
                        <a:t>nginx</a:t>
                      </a:r>
                      <a:endParaRPr lang="zh-CN" altLang="en-US" dirty="0"/>
                    </a:p>
                  </p:txBody>
                </p:sp>
                <p:cxnSp>
                  <p:nvCxnSpPr>
                    <p:cNvPr id="15" name="直接箭头连接符 14"/>
                    <p:cNvCxnSpPr/>
                    <p:nvPr/>
                  </p:nvCxnSpPr>
                  <p:spPr>
                    <a:xfrm flipV="1">
                      <a:off x="1902317" y="3947372"/>
                      <a:ext cx="1870924" cy="1257838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直接箭头连接符 15"/>
                    <p:cNvCxnSpPr/>
                    <p:nvPr/>
                  </p:nvCxnSpPr>
                  <p:spPr>
                    <a:xfrm flipV="1">
                      <a:off x="1941759" y="3898000"/>
                      <a:ext cx="1697463" cy="678292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直接箭头连接符 16"/>
                    <p:cNvCxnSpPr/>
                    <p:nvPr/>
                  </p:nvCxnSpPr>
                  <p:spPr>
                    <a:xfrm>
                      <a:off x="1922038" y="3642572"/>
                      <a:ext cx="1575985" cy="0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直接箭头连接符 17"/>
                    <p:cNvCxnSpPr/>
                    <p:nvPr/>
                  </p:nvCxnSpPr>
                  <p:spPr>
                    <a:xfrm>
                      <a:off x="1865559" y="2678800"/>
                      <a:ext cx="1660704" cy="773800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直接箭头连接符 18"/>
                    <p:cNvCxnSpPr/>
                    <p:nvPr/>
                  </p:nvCxnSpPr>
                  <p:spPr>
                    <a:xfrm>
                      <a:off x="1902317" y="1676400"/>
                      <a:ext cx="1794725" cy="1612000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24" name="文本框 23"/>
              <p:cNvSpPr txBox="1"/>
              <p:nvPr/>
            </p:nvSpPr>
            <p:spPr>
              <a:xfrm>
                <a:off x="6587410" y="2780150"/>
                <a:ext cx="208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100</a:t>
                </a:r>
                <a:r>
                  <a:rPr lang="zh-CN" altLang="en-US" dirty="0" smtClean="0"/>
                  <a:t>个请求连接数</a:t>
                </a:r>
                <a:endParaRPr lang="zh-CN" altLang="en-US" dirty="0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6448290" y="3998276"/>
              <a:ext cx="2088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r>
                <a:rPr lang="en-US" altLang="zh-CN" dirty="0" smtClean="0"/>
                <a:t>00</a:t>
              </a:r>
              <a:r>
                <a:rPr lang="zh-CN" altLang="en-US" dirty="0" smtClean="0"/>
                <a:t>个请求连接数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550517" y="5469890"/>
              <a:ext cx="2088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66</a:t>
              </a:r>
              <a:r>
                <a:rPr lang="zh-CN" altLang="en-US" dirty="0" smtClean="0"/>
                <a:t>个请求连接数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141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533400"/>
            <a:ext cx="64198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151</Words>
  <Application>Microsoft Office PowerPoint</Application>
  <PresentationFormat>全屏显示(4:3)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fang.albert/方翔鸣_沪_开发</cp:lastModifiedBy>
  <cp:revision>15</cp:revision>
  <dcterms:created xsi:type="dcterms:W3CDTF">2006-08-16T00:00:00Z</dcterms:created>
  <dcterms:modified xsi:type="dcterms:W3CDTF">2021-11-10T06:06:11Z</dcterms:modified>
</cp:coreProperties>
</file>