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1" y="762000"/>
            <a:ext cx="6765636" cy="381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76704" y="5334000"/>
            <a:ext cx="349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做高可用，防止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宕机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1" y="609600"/>
            <a:ext cx="7983451" cy="4495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332" y="5638800"/>
            <a:ext cx="461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这是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高可用，而不是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集群。</a:t>
            </a:r>
            <a:endParaRPr lang="en-US" altLang="zh-CN" dirty="0" smtClean="0"/>
          </a:p>
          <a:p>
            <a:r>
              <a:rPr lang="zh-CN" altLang="en-US" dirty="0" smtClean="0"/>
              <a:t>只有主节点挂了之后，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备用机才会使用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7696200" cy="43340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9400" y="5562600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Keepalived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的高可用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92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7797396" cy="4391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00200" y="5334000"/>
            <a:ext cx="55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有多个</a:t>
            </a:r>
            <a:r>
              <a:rPr lang="en-US" altLang="zh-CN" dirty="0" smtClean="0"/>
              <a:t>back up</a:t>
            </a:r>
            <a:r>
              <a:rPr lang="zh-CN" altLang="en-US" dirty="0" smtClean="0"/>
              <a:t>的话，会根据权重来选择备用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45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6" y="457200"/>
            <a:ext cx="7848600" cy="4419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8799" y="5486400"/>
            <a:ext cx="560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的备用机要和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主节点，硬件配置要一模一样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59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6850207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1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1143000"/>
            <a:ext cx="671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日，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只有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版本的，在公司看不了，回寝室看，哈哈</a:t>
            </a:r>
            <a:endParaRPr lang="en-US" altLang="zh-CN" dirty="0" smtClean="0"/>
          </a:p>
          <a:p>
            <a:r>
              <a:rPr lang="zh-CN" altLang="en-US" dirty="0" smtClean="0"/>
              <a:t>公司上装虚拟机用不了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41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10</cp:revision>
  <dcterms:created xsi:type="dcterms:W3CDTF">2006-08-16T00:00:00Z</dcterms:created>
  <dcterms:modified xsi:type="dcterms:W3CDTF">2021-11-08T02:51:39Z</dcterms:modified>
</cp:coreProperties>
</file>