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696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9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6591300" cy="3705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24200" y="4800600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Nginx.pid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打不开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591300" cy="3705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0" y="5257800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Nginx.pid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失效，重新指定</a:t>
            </a:r>
            <a:r>
              <a:rPr lang="en-US" altLang="zh-CN" dirty="0" err="1" smtClean="0"/>
              <a:t>nginx.conf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2021-11-04T05:26:05Z</dcterms:modified>
</cp:coreProperties>
</file>