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2600" y="1600200"/>
            <a:ext cx="55066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ginx</a:t>
            </a:r>
            <a:r>
              <a:rPr lang="en-US" altLang="zh-CN" dirty="0" smtClean="0"/>
              <a:t>  -s stop </a:t>
            </a:r>
            <a:r>
              <a:rPr lang="zh-CN" altLang="en-US" dirty="0" smtClean="0"/>
              <a:t>暴力停止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Nginx –s quit </a:t>
            </a:r>
            <a:r>
              <a:rPr lang="zh-CN" altLang="en-US" dirty="0" smtClean="0"/>
              <a:t>优雅停止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Nginx –s reload </a:t>
            </a:r>
            <a:r>
              <a:rPr lang="zh-CN" altLang="en-US" dirty="0" smtClean="0"/>
              <a:t>重启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Start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Nginx –t 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nginx.conf</a:t>
            </a:r>
            <a:r>
              <a:rPr lang="zh-CN" altLang="en-US" dirty="0" smtClean="0"/>
              <a:t>配置文件是否正常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Nginx –c </a:t>
            </a:r>
            <a:r>
              <a:rPr lang="zh-CN" altLang="en-US" dirty="0" smtClean="0"/>
              <a:t>指定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的核心配置文件，默认是</a:t>
            </a:r>
            <a:r>
              <a:rPr lang="en-US" altLang="zh-CN" dirty="0" err="1" smtClean="0"/>
              <a:t>nginx.conf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Nginx –v 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3</cp:revision>
  <dcterms:created xsi:type="dcterms:W3CDTF">2006-08-16T00:00:00Z</dcterms:created>
  <dcterms:modified xsi:type="dcterms:W3CDTF">2021-11-04T05:30:26Z</dcterms:modified>
</cp:coreProperties>
</file>