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144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8268161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0600"/>
            <a:ext cx="8011852" cy="47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1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fang.albert/方翔鸣_沪_开发</cp:lastModifiedBy>
  <cp:revision>2</cp:revision>
  <dcterms:created xsi:type="dcterms:W3CDTF">2006-08-16T00:00:00Z</dcterms:created>
  <dcterms:modified xsi:type="dcterms:W3CDTF">2021-11-04T06:44:12Z</dcterms:modified>
</cp:coreProperties>
</file>