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7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0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4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6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9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0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9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1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F40B-C45F-4DB2-9174-BAFD07E19565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C7A5-99E7-4A0D-8AEA-1D6A75002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4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89" y="649175"/>
            <a:ext cx="7048573" cy="142432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89" y="3072430"/>
            <a:ext cx="7048574" cy="9328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989" y="5089954"/>
            <a:ext cx="7048573" cy="14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50" y="437882"/>
            <a:ext cx="7386674" cy="1554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750" y="2614411"/>
            <a:ext cx="7430675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83" y="419100"/>
            <a:ext cx="4000500" cy="53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83" y="1532854"/>
            <a:ext cx="8048625" cy="495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83" y="3465289"/>
            <a:ext cx="64008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8" y="275152"/>
            <a:ext cx="52768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17" y="579147"/>
            <a:ext cx="5305425" cy="85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17" y="2180017"/>
            <a:ext cx="6591300" cy="95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17" y="3975614"/>
            <a:ext cx="4238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7" y="619796"/>
            <a:ext cx="5191125" cy="3429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87" y="4825620"/>
            <a:ext cx="31146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9</cp:revision>
  <dcterms:created xsi:type="dcterms:W3CDTF">2021-11-03T12:09:36Z</dcterms:created>
  <dcterms:modified xsi:type="dcterms:W3CDTF">2021-11-04T03:24:47Z</dcterms:modified>
</cp:coreProperties>
</file>