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E01A-D83D-4786-A0B3-DC86CDF8BE71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3A0-CB68-4FE8-859B-F45980BD2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8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E01A-D83D-4786-A0B3-DC86CDF8BE71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3A0-CB68-4FE8-859B-F45980BD2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7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E01A-D83D-4786-A0B3-DC86CDF8BE71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3A0-CB68-4FE8-859B-F45980BD2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0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E01A-D83D-4786-A0B3-DC86CDF8BE71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3A0-CB68-4FE8-859B-F45980BD2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62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E01A-D83D-4786-A0B3-DC86CDF8BE71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3A0-CB68-4FE8-859B-F45980BD2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8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E01A-D83D-4786-A0B3-DC86CDF8BE71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3A0-CB68-4FE8-859B-F45980BD2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47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E01A-D83D-4786-A0B3-DC86CDF8BE71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3A0-CB68-4FE8-859B-F45980BD2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0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E01A-D83D-4786-A0B3-DC86CDF8BE71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3A0-CB68-4FE8-859B-F45980BD2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4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E01A-D83D-4786-A0B3-DC86CDF8BE71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3A0-CB68-4FE8-859B-F45980BD2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9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E01A-D83D-4786-A0B3-DC86CDF8BE71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3A0-CB68-4FE8-859B-F45980BD2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73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E01A-D83D-4786-A0B3-DC86CDF8BE71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3A0-CB68-4FE8-859B-F45980BD2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5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AE01A-D83D-4786-A0B3-DC86CDF8BE71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D3A0-CB68-4FE8-859B-F45980BD2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8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659" y="755374"/>
            <a:ext cx="7858125" cy="441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02226" y="5387009"/>
            <a:ext cx="5681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放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里，我觉得这个可以做起来玩，但是不科学。</a:t>
            </a:r>
            <a:endParaRPr lang="en-US" altLang="zh-CN" dirty="0" smtClean="0"/>
          </a:p>
          <a:p>
            <a:r>
              <a:rPr lang="zh-CN" altLang="en-US" b="1" dirty="0" smtClean="0"/>
              <a:t>我觉得购物车里的商品肯定要入库的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1922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667" y="675860"/>
            <a:ext cx="7858125" cy="441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34747" y="5738191"/>
            <a:ext cx="668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有状态的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是不会采用的，</a:t>
            </a:r>
            <a:r>
              <a:rPr lang="zh-CN" altLang="en-US" b="1" dirty="0" smtClean="0"/>
              <a:t>有状态的</a:t>
            </a:r>
            <a:r>
              <a:rPr lang="en-US" altLang="zh-CN" b="1" dirty="0" smtClean="0"/>
              <a:t>session</a:t>
            </a:r>
            <a:r>
              <a:rPr lang="zh-CN" altLang="en-US" b="1" dirty="0" smtClean="0"/>
              <a:t>只适合单服务器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8978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415" y="1192695"/>
            <a:ext cx="78581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4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46711" y="5446643"/>
            <a:ext cx="3023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：分布式的缓存中间介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把数据持久化到磁盘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40" y="556591"/>
            <a:ext cx="78581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2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4591" y="2756452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我们购物车存储形式：</a:t>
            </a:r>
            <a:r>
              <a:rPr lang="en-US" altLang="zh-CN" dirty="0" smtClean="0"/>
              <a:t>cookie +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71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5</cp:revision>
  <dcterms:created xsi:type="dcterms:W3CDTF">2021-10-14T11:46:41Z</dcterms:created>
  <dcterms:modified xsi:type="dcterms:W3CDTF">2021-10-14T11:55:55Z</dcterms:modified>
</cp:coreProperties>
</file>