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3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5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6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1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1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8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5C9D-3861-46BC-B036-CD5FDC28B2D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A7E8-6338-4D42-952C-F24AC119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7357" y="5671931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的大小不能超过</a:t>
            </a:r>
            <a:r>
              <a:rPr lang="en-US" altLang="zh-CN" dirty="0" smtClean="0"/>
              <a:t>4kb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88" y="733631"/>
            <a:ext cx="7839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5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3600" y="5473149"/>
            <a:ext cx="761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当服务器重启，宕机了，那么所有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都会丢失，这是有状态的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41" y="786640"/>
            <a:ext cx="7839075" cy="4410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70930" y="6118915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都是在内存中的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2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7687" y="2862469"/>
            <a:ext cx="314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将登陆的信息放在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里。</a:t>
            </a:r>
            <a:endParaRPr lang="en-US" altLang="zh-CN" dirty="0" smtClean="0"/>
          </a:p>
          <a:p>
            <a:r>
              <a:rPr lang="zh-CN" altLang="en-US" dirty="0" smtClean="0"/>
              <a:t>京东网站就是这样实现的。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40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6</cp:revision>
  <dcterms:created xsi:type="dcterms:W3CDTF">2021-10-11T10:16:18Z</dcterms:created>
  <dcterms:modified xsi:type="dcterms:W3CDTF">2021-10-11T10:55:46Z</dcterms:modified>
</cp:coreProperties>
</file>