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C44A-03BB-4A9C-A12C-AB19F20C55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22B-3B8B-41BF-A6BB-4DDF4DE13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7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C44A-03BB-4A9C-A12C-AB19F20C55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22B-3B8B-41BF-A6BB-4DDF4DE13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86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C44A-03BB-4A9C-A12C-AB19F20C55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22B-3B8B-41BF-A6BB-4DDF4DE13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7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C44A-03BB-4A9C-A12C-AB19F20C55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22B-3B8B-41BF-A6BB-4DDF4DE13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5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C44A-03BB-4A9C-A12C-AB19F20C55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22B-3B8B-41BF-A6BB-4DDF4DE13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86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C44A-03BB-4A9C-A12C-AB19F20C55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22B-3B8B-41BF-A6BB-4DDF4DE13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26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C44A-03BB-4A9C-A12C-AB19F20C55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22B-3B8B-41BF-A6BB-4DDF4DE13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C44A-03BB-4A9C-A12C-AB19F20C55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22B-3B8B-41BF-A6BB-4DDF4DE13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C44A-03BB-4A9C-A12C-AB19F20C55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22B-3B8B-41BF-A6BB-4DDF4DE13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1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C44A-03BB-4A9C-A12C-AB19F20C55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22B-3B8B-41BF-A6BB-4DDF4DE13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2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C44A-03BB-4A9C-A12C-AB19F20C55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C22B-3B8B-41BF-A6BB-4DDF4DE13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27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7C44A-03BB-4A9C-A12C-AB19F20C550C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DC22B-3B8B-41BF-A6BB-4DDF4DE13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3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91" y="886463"/>
            <a:ext cx="7739270" cy="4349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48000" y="5777948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后面会讲解外置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和内嵌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的区别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360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48" y="610585"/>
            <a:ext cx="7637844" cy="42927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06658" y="5512905"/>
            <a:ext cx="345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mariaDB</a:t>
            </a:r>
            <a:r>
              <a:rPr lang="zh-CN" altLang="en-US" dirty="0" smtClean="0"/>
              <a:t>数据库是防止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闭源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20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79" y="1187725"/>
            <a:ext cx="7412650" cy="41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0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29809" y="9144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腾讯云服务器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90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1733550"/>
            <a:ext cx="70199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0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2238375"/>
            <a:ext cx="74009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8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56382" y="636105"/>
            <a:ext cx="4597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后续学习了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之后用</a:t>
            </a:r>
            <a:r>
              <a:rPr lang="en-US" altLang="zh-CN" dirty="0" smtClean="0"/>
              <a:t>Nginx </a:t>
            </a:r>
            <a:r>
              <a:rPr lang="zh-CN" altLang="en-US" dirty="0" smtClean="0"/>
              <a:t>部署前端项目</a:t>
            </a:r>
            <a:endParaRPr lang="en-US" altLang="zh-CN" dirty="0" smtClean="0"/>
          </a:p>
          <a:p>
            <a:r>
              <a:rPr lang="zh-CN" altLang="en-US" dirty="0" smtClean="0"/>
              <a:t>暂时用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部署前端项目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374" y="1843294"/>
            <a:ext cx="7143750" cy="4019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97287" y="6239036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内网互通，能够相互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27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48" y="1097500"/>
            <a:ext cx="8210136" cy="461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4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06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46</Words>
  <Application>Microsoft Office PowerPoint</Application>
  <PresentationFormat>宽屏</PresentationFormat>
  <Paragraphs>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12</cp:revision>
  <dcterms:created xsi:type="dcterms:W3CDTF">2021-10-19T05:31:39Z</dcterms:created>
  <dcterms:modified xsi:type="dcterms:W3CDTF">2021-10-19T09:52:26Z</dcterms:modified>
</cp:coreProperties>
</file>