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44B5-F5B7-4DDE-B9EC-EC64888EB28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C04-0BA4-4784-BA3B-5CE2EE301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8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44B5-F5B7-4DDE-B9EC-EC64888EB28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C04-0BA4-4784-BA3B-5CE2EE301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0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44B5-F5B7-4DDE-B9EC-EC64888EB28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C04-0BA4-4784-BA3B-5CE2EE301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5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44B5-F5B7-4DDE-B9EC-EC64888EB28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C04-0BA4-4784-BA3B-5CE2EE301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3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44B5-F5B7-4DDE-B9EC-EC64888EB28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C04-0BA4-4784-BA3B-5CE2EE301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8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44B5-F5B7-4DDE-B9EC-EC64888EB28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C04-0BA4-4784-BA3B-5CE2EE301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3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44B5-F5B7-4DDE-B9EC-EC64888EB28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C04-0BA4-4784-BA3B-5CE2EE301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1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44B5-F5B7-4DDE-B9EC-EC64888EB28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C04-0BA4-4784-BA3B-5CE2EE301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0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44B5-F5B7-4DDE-B9EC-EC64888EB28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C04-0BA4-4784-BA3B-5CE2EE301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72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44B5-F5B7-4DDE-B9EC-EC64888EB28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C04-0BA4-4784-BA3B-5CE2EE301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4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44B5-F5B7-4DDE-B9EC-EC64888EB28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C04-0BA4-4784-BA3B-5CE2EE301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6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A44B5-F5B7-4DDE-B9EC-EC64888EB28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D2C04-0BA4-4784-BA3B-5CE2EE301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0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41913" y="588396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老师已经帮忙做了一个聚合支付中心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62" y="1009249"/>
            <a:ext cx="7411485" cy="41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4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6</cp:revision>
  <dcterms:created xsi:type="dcterms:W3CDTF">2021-10-15T07:59:08Z</dcterms:created>
  <dcterms:modified xsi:type="dcterms:W3CDTF">2021-10-15T08:06:18Z</dcterms:modified>
</cp:coreProperties>
</file>