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0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6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1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F7C5-24E4-4843-9AB1-BA0C67B339C6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D382-2839-4D66-9776-EC499A456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0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61" y="985216"/>
            <a:ext cx="8505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918955"/>
            <a:ext cx="85058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4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5" y="936969"/>
            <a:ext cx="7638969" cy="42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61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81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2021-10-15T07:39:32Z</dcterms:created>
  <dcterms:modified xsi:type="dcterms:W3CDTF">2021-10-15T07:58:06Z</dcterms:modified>
</cp:coreProperties>
</file>