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8039100" cy="452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9200" y="5638800"/>
            <a:ext cx="7965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如果上游服务器里包含静态资源，那么这些静态资源可以被缓存到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端。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里部署的静态资源文件，可以缓存到浏览器。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3028950" cy="895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2021443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控制浏览器端，缓存有效期</a:t>
            </a:r>
            <a:r>
              <a:rPr lang="en-US" altLang="zh-CN" dirty="0" smtClean="0"/>
              <a:t>10s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671"/>
            <a:ext cx="52197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6324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到具体几点失效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4029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19600"/>
            <a:ext cx="4991100" cy="190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52400"/>
            <a:ext cx="5886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0"/>
            <a:ext cx="3619500" cy="1895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"/>
            <a:ext cx="4953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5419725" cy="3362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0" y="4191000"/>
            <a:ext cx="414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的缓存，默认使用浏览器缓存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4895850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778062"/>
            <a:ext cx="3238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0391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</Words>
  <Application>Microsoft Office PowerPoint</Application>
  <PresentationFormat>全屏显示(4:3)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10</cp:revision>
  <dcterms:created xsi:type="dcterms:W3CDTF">2006-08-16T00:00:00Z</dcterms:created>
  <dcterms:modified xsi:type="dcterms:W3CDTF">2021-11-07T09:11:16Z</dcterms:modified>
</cp:coreProperties>
</file>