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000" y="6096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针对上游服务器中静态资源缓存设置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" y="1219200"/>
            <a:ext cx="9067800" cy="5505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2</cp:revision>
  <dcterms:created xsi:type="dcterms:W3CDTF">2006-08-16T00:00:00Z</dcterms:created>
  <dcterms:modified xsi:type="dcterms:W3CDTF">2021-11-07T08:37:19Z</dcterms:modified>
</cp:coreProperties>
</file>