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543925" cy="48054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8008" y="5715000"/>
            <a:ext cx="62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一个接口，定好返回值格式，可以用于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、小程序等等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8315325" cy="4676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57400" y="5638800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动态数据一般都是通过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接口获取的。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5486400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CDN </a:t>
            </a:r>
            <a:r>
              <a:rPr lang="zh-CN" altLang="en-US" dirty="0" smtClean="0"/>
              <a:t>加速静态资源，将静态资源提供给第三方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3153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153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0" y="548640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动静分离带来的问题：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、跨域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、分布式会话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83153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</Words>
  <Application>Microsoft Office PowerPoint</Application>
  <PresentationFormat>全屏显示(4:3)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6</cp:revision>
  <dcterms:created xsi:type="dcterms:W3CDTF">2006-08-16T00:00:00Z</dcterms:created>
  <dcterms:modified xsi:type="dcterms:W3CDTF">2021-11-07T09:01:10Z</dcterms:modified>
</cp:coreProperties>
</file>