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831532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90612"/>
            <a:ext cx="8315325" cy="467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2021-11-07T09:03:55Z</dcterms:modified>
</cp:coreProperties>
</file>