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90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7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1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8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8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28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61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9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5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8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75E2-70FD-4643-972A-9C2543EC456F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68C20-5CD1-4F3F-9F76-7B071B5A0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1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238250"/>
            <a:ext cx="77819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3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5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14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96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1</cp:revision>
  <dcterms:created xsi:type="dcterms:W3CDTF">2021-11-15T09:01:53Z</dcterms:created>
  <dcterms:modified xsi:type="dcterms:W3CDTF">2021-11-15T09:02:36Z</dcterms:modified>
</cp:coreProperties>
</file>