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A259-4844-4F03-9E1D-D8AA51A1E7D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D907-A221-4F31-9EB8-85DBF9C4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6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A259-4844-4F03-9E1D-D8AA51A1E7D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D907-A221-4F31-9EB8-85DBF9C4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49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A259-4844-4F03-9E1D-D8AA51A1E7D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D907-A221-4F31-9EB8-85DBF9C4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50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A259-4844-4F03-9E1D-D8AA51A1E7D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D907-A221-4F31-9EB8-85DBF9C4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55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A259-4844-4F03-9E1D-D8AA51A1E7D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D907-A221-4F31-9EB8-85DBF9C4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84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A259-4844-4F03-9E1D-D8AA51A1E7D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D907-A221-4F31-9EB8-85DBF9C4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68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A259-4844-4F03-9E1D-D8AA51A1E7D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D907-A221-4F31-9EB8-85DBF9C4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62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A259-4844-4F03-9E1D-D8AA51A1E7D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D907-A221-4F31-9EB8-85DBF9C4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54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A259-4844-4F03-9E1D-D8AA51A1E7D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D907-A221-4F31-9EB8-85DBF9C4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83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A259-4844-4F03-9E1D-D8AA51A1E7D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D907-A221-4F31-9EB8-85DBF9C4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98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A259-4844-4F03-9E1D-D8AA51A1E7D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D907-A221-4F31-9EB8-85DBF9C4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31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0A259-4844-4F03-9E1D-D8AA51A1E7D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1D907-A221-4F31-9EB8-85DBF9C4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83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340" y="986776"/>
            <a:ext cx="7084656" cy="398446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62632" y="5589431"/>
            <a:ext cx="6255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这样理解的话，那是不是任何一个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都是门面模式的体现？</a:t>
            </a:r>
            <a:endParaRPr lang="en-US" altLang="zh-CN" dirty="0" smtClean="0"/>
          </a:p>
          <a:p>
            <a:r>
              <a:rPr lang="zh-CN" altLang="en-US" dirty="0" smtClean="0"/>
              <a:t>门面，对子系统的整合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8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78" y="1239168"/>
            <a:ext cx="7750733" cy="435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1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000125"/>
            <a:ext cx="86296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4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776287"/>
            <a:ext cx="94392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92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宽屏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1</cp:revision>
  <dcterms:created xsi:type="dcterms:W3CDTF">2021-11-09T08:01:23Z</dcterms:created>
  <dcterms:modified xsi:type="dcterms:W3CDTF">2021-11-09T08:01:37Z</dcterms:modified>
</cp:coreProperties>
</file>