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0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4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4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8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9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4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5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2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1A7F-2EDA-45E3-BF5F-B0BAF0523F8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A09A-6E15-4670-B50E-B676FFAF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2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990725"/>
            <a:ext cx="5105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7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51" y="1229396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3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97" y="1061971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4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20" y="1365160"/>
            <a:ext cx="7696202" cy="43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4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78" y="1332427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05" y="1705914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2" y="1149382"/>
            <a:ext cx="8102824" cy="45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34" y="1551368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3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93" y="1242275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0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20" y="1409700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77" y="1383942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3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1" y="785176"/>
            <a:ext cx="8980800" cy="50510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19718" y="618185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泛型可以用来编译的时候做参数类型校验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55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19" y="1203638"/>
            <a:ext cx="7181850" cy="4038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71135" y="565382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只有存在泛型标识符，才是泛型方法。</a:t>
            </a:r>
            <a:endParaRPr lang="en-US" altLang="zh-CN" dirty="0" smtClean="0"/>
          </a:p>
          <a:p>
            <a:r>
              <a:rPr lang="zh-CN" altLang="en-US" dirty="0" smtClean="0"/>
              <a:t>和具体泛型类无关。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41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09" y="804393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6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98" y="1590004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409700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1" y="833445"/>
            <a:ext cx="8620192" cy="48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2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00" y="1184856"/>
            <a:ext cx="7691186" cy="43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6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7" y="1118057"/>
            <a:ext cx="8502069" cy="47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1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78" y="585452"/>
            <a:ext cx="7181850" cy="4038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53048" y="5035640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泛型相关的信息不会进入到运行时阶段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在编译之后就会被清除了。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46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0614" y="88864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泛型相关的信息不会进入到运行时阶段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98" y="1705914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6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68" y="752878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9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22" y="1190759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Office PowerPoint</Application>
  <PresentationFormat>宽屏</PresentationFormat>
  <Paragraphs>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</cp:revision>
  <dcterms:created xsi:type="dcterms:W3CDTF">2021-11-09T08:01:47Z</dcterms:created>
  <dcterms:modified xsi:type="dcterms:W3CDTF">2021-11-09T08:03:01Z</dcterms:modified>
</cp:coreProperties>
</file>