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E6D-BECA-48ED-9AF5-BBEA69C6C9B9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C9B8-52A6-40A1-A0F4-22667BAFD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6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E6D-BECA-48ED-9AF5-BBEA69C6C9B9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C9B8-52A6-40A1-A0F4-22667BAFD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6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E6D-BECA-48ED-9AF5-BBEA69C6C9B9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C9B8-52A6-40A1-A0F4-22667BAFD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69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E6D-BECA-48ED-9AF5-BBEA69C6C9B9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C9B8-52A6-40A1-A0F4-22667BAFD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30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E6D-BECA-48ED-9AF5-BBEA69C6C9B9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C9B8-52A6-40A1-A0F4-22667BAFD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00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E6D-BECA-48ED-9AF5-BBEA69C6C9B9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C9B8-52A6-40A1-A0F4-22667BAFD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07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E6D-BECA-48ED-9AF5-BBEA69C6C9B9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C9B8-52A6-40A1-A0F4-22667BAFD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0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E6D-BECA-48ED-9AF5-BBEA69C6C9B9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C9B8-52A6-40A1-A0F4-22667BAFD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12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E6D-BECA-48ED-9AF5-BBEA69C6C9B9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C9B8-52A6-40A1-A0F4-22667BAFD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7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E6D-BECA-48ED-9AF5-BBEA69C6C9B9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C9B8-52A6-40A1-A0F4-22667BAFD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94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E6D-BECA-48ED-9AF5-BBEA69C6C9B9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C9B8-52A6-40A1-A0F4-22667BAFD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0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95E6D-BECA-48ED-9AF5-BBEA69C6C9B9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EC9B8-52A6-40A1-A0F4-22667BAFD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88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05" y="550437"/>
            <a:ext cx="8905875" cy="5010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32596" y="598867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面向接口编程，增长程序的可扩展性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78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42" y="621540"/>
            <a:ext cx="8982075" cy="5048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49262" y="6168980"/>
            <a:ext cx="503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不能独立运行，要依赖于类似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的服务容器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63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537" y="930633"/>
            <a:ext cx="89820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4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931" y="904875"/>
            <a:ext cx="89820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1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904875"/>
            <a:ext cx="8982075" cy="5048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78817" y="6168980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一个请求一个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不太现实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01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904875"/>
            <a:ext cx="89820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9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81" y="639449"/>
            <a:ext cx="94011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0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07" y="517636"/>
            <a:ext cx="8686800" cy="33242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66681" y="4703270"/>
            <a:ext cx="5788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Tomcat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/web.xml  </a:t>
            </a: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里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zh-CN" i="1" dirty="0">
                <a:solidFill>
                  <a:srgbClr val="808080"/>
                </a:solidFill>
                <a:latin typeface="Arial Unicode MS"/>
                <a:ea typeface="JetBrains Mono"/>
              </a:rPr>
              <a:t> .jsp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的请求做了特殊处理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5307" y="561570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8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34" y="128788"/>
            <a:ext cx="9961968" cy="606588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76330" y="6375042"/>
            <a:ext cx="536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自己模拟一个简单的</a:t>
            </a:r>
            <a:r>
              <a:rPr lang="en-US" altLang="zh-CN" dirty="0" err="1" smtClean="0"/>
              <a:t>springboot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DispatcherServlet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83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宽屏</PresentationFormat>
  <Paragraphs>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 Unicode MS</vt:lpstr>
      <vt:lpstr>JetBrains Mono</vt:lpstr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2</cp:revision>
  <dcterms:created xsi:type="dcterms:W3CDTF">2021-11-09T08:04:21Z</dcterms:created>
  <dcterms:modified xsi:type="dcterms:W3CDTF">2021-11-09T08:13:55Z</dcterms:modified>
</cp:coreProperties>
</file>