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7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67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00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64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43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41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24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4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59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5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2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FAE82-DCC8-4F17-829F-796709DDABC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7E80D-B066-4FE0-BE40-1A4F6A63C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4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695325"/>
            <a:ext cx="972502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2" y="437881"/>
            <a:ext cx="11081894" cy="623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29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014" y="1520916"/>
            <a:ext cx="7326201" cy="412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94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439" y="1272860"/>
            <a:ext cx="7585723" cy="42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8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43" y="1367943"/>
            <a:ext cx="6684202" cy="3760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28054" y="565382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这个时候，抽象工厂模式也是不符合开闭原则的。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3764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561" y="1137029"/>
            <a:ext cx="7242287" cy="4074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16392" y="5589431"/>
            <a:ext cx="4432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IOC</a:t>
            </a:r>
            <a:r>
              <a:rPr lang="zh-CN" altLang="en-US" dirty="0" smtClean="0"/>
              <a:t>是工厂模式和反射机制的结合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205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56" y="588704"/>
            <a:ext cx="9430421" cy="53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977185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9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07" y="565061"/>
            <a:ext cx="8534400" cy="4800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94163" y="58341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软件实体：现有方法、现有类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40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3" y="874153"/>
            <a:ext cx="8534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5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97" y="656822"/>
            <a:ext cx="10317083" cy="58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9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64509" y="5756857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同时，每个实现类只创建一种对象，遵循单一职责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5" y="1464167"/>
            <a:ext cx="62960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5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99" y="1358268"/>
            <a:ext cx="7582637" cy="42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63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167" y="1375220"/>
            <a:ext cx="7415212" cy="41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88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</Words>
  <Application>Microsoft Office PowerPoint</Application>
  <PresentationFormat>宽屏</PresentationFormat>
  <Paragraphs>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jobs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fang.albert/方翔鸣_沪_开发</dc:creator>
  <cp:lastModifiedBy>fang.albert/方翔鸣_沪_开发</cp:lastModifiedBy>
  <cp:revision>2</cp:revision>
  <dcterms:created xsi:type="dcterms:W3CDTF">2021-11-09T08:05:05Z</dcterms:created>
  <dcterms:modified xsi:type="dcterms:W3CDTF">2021-11-10T01:56:11Z</dcterms:modified>
</cp:coreProperties>
</file>