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2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7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6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0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1422-0A91-4E9A-A3FD-DB338253683F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E418-00F7-4C1D-888F-BC5511007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69" y="1562033"/>
            <a:ext cx="6263492" cy="35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" y="323514"/>
            <a:ext cx="113633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7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33362"/>
            <a:ext cx="113633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69" y="866238"/>
            <a:ext cx="8982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-185738"/>
            <a:ext cx="11963400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7" y="233362"/>
            <a:ext cx="113633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1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73" y="1107583"/>
            <a:ext cx="8494962" cy="47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45" y="1433244"/>
            <a:ext cx="6636980" cy="37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01" y="1819610"/>
            <a:ext cx="6907437" cy="38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7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19" y="1548684"/>
            <a:ext cx="6505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20" y="1468728"/>
            <a:ext cx="9972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1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527" y="811369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一个类只有一个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520042"/>
            <a:ext cx="86677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81" y="1767625"/>
            <a:ext cx="6505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535806"/>
            <a:ext cx="6505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33362"/>
            <a:ext cx="113633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3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2021-11-09T08:12:38Z</dcterms:created>
  <dcterms:modified xsi:type="dcterms:W3CDTF">2021-11-09T08:14:48Z</dcterms:modified>
</cp:coreProperties>
</file>