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1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4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5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8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2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3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8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8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791F4-45EC-45E5-8A92-8B76E610994E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3182-5A7C-48A0-9C26-C27C7DF6AB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50" y="1450483"/>
            <a:ext cx="7724775" cy="4343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1825" y="43788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标记获取哪些类需要反射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7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257300"/>
            <a:ext cx="77247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2021-11-09T08:09:09Z</dcterms:created>
  <dcterms:modified xsi:type="dcterms:W3CDTF">2021-11-09T08:09:44Z</dcterms:modified>
</cp:coreProperties>
</file>