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BB625-8CF9-4AB0-B6A6-329E9C75A33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D0043-87FA-4A0E-8904-10BEB1912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1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B6177-59F7-45CD-B3BC-66A6AF8FBE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B6177-59F7-45CD-B3BC-66A6AF8FBE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4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5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3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9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16BF-94D1-414E-96E9-1E33F8F3363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49E7-7BC0-4272-83F6-8F4BC39A7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562100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49" y="479939"/>
            <a:ext cx="81534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1664699"/>
            <a:ext cx="7049707" cy="39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6" y="1270007"/>
            <a:ext cx="7912592" cy="4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01" y="1566996"/>
            <a:ext cx="6667634" cy="37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24" y="258047"/>
            <a:ext cx="6286500" cy="4410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5922" y="5486400"/>
            <a:ext cx="963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声明、定义注解，</a:t>
            </a:r>
            <a:r>
              <a:rPr lang="zh-CN" altLang="en-US" b="1" dirty="0" smtClean="0">
                <a:solidFill>
                  <a:srgbClr val="FF0000"/>
                </a:solidFill>
              </a:rPr>
              <a:t>这里的注解生命周期要声明成运行时也生效，不能配成</a:t>
            </a:r>
            <a:r>
              <a:rPr lang="en-US" altLang="zh-CN" b="1" dirty="0" smtClean="0">
                <a:solidFill>
                  <a:srgbClr val="FF0000"/>
                </a:solidFill>
              </a:rPr>
              <a:t>Resource</a:t>
            </a:r>
            <a:r>
              <a:rPr lang="zh-CN" altLang="en-US" b="1" dirty="0" smtClean="0">
                <a:solidFill>
                  <a:srgbClr val="FF0000"/>
                </a:solidFill>
              </a:rPr>
              <a:t>或者</a:t>
            </a:r>
            <a:r>
              <a:rPr lang="en-US" altLang="zh-CN" b="1" dirty="0" smtClean="0">
                <a:solidFill>
                  <a:srgbClr val="FF0000"/>
                </a:solidFill>
              </a:rPr>
              <a:t>class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不然运行的时候会失效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071"/>
            <a:ext cx="5686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5" y="1133341"/>
            <a:ext cx="11953375" cy="41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2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076325"/>
            <a:ext cx="8143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1168892"/>
            <a:ext cx="1036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9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6" y="1117951"/>
            <a:ext cx="11830318" cy="44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133475"/>
            <a:ext cx="122301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7" y="1270782"/>
            <a:ext cx="7942643" cy="44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5" y="737764"/>
            <a:ext cx="9547949" cy="53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2" y="1338344"/>
            <a:ext cx="7613359" cy="42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81" y="1378039"/>
            <a:ext cx="7313672" cy="41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65" y="1455312"/>
            <a:ext cx="6941021" cy="3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06" y="1416677"/>
            <a:ext cx="7124386" cy="40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06" y="1236373"/>
            <a:ext cx="7353591" cy="41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3" y="1387132"/>
            <a:ext cx="7268648" cy="40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92697" y="56023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注解的声明周期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9" y="1283661"/>
            <a:ext cx="5848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370201"/>
            <a:ext cx="8010525" cy="5705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9116" y="628489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是指引用这个注解的地方会保留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1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614362"/>
            <a:ext cx="8201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2021-11-09T08:10:37Z</dcterms:created>
  <dcterms:modified xsi:type="dcterms:W3CDTF">2021-11-09T08:11:16Z</dcterms:modified>
</cp:coreProperties>
</file>