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7BB7-4671-4B22-BD01-8FDB1F9D8800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2E72-80DD-4B32-A431-9F4DDC80E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7BB7-4671-4B22-BD01-8FDB1F9D8800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2E72-80DD-4B32-A431-9F4DDC80E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7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7BB7-4671-4B22-BD01-8FDB1F9D8800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2E72-80DD-4B32-A431-9F4DDC80E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7BB7-4671-4B22-BD01-8FDB1F9D8800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2E72-80DD-4B32-A431-9F4DDC80E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64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7BB7-4671-4B22-BD01-8FDB1F9D8800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2E72-80DD-4B32-A431-9F4DDC80E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12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7BB7-4671-4B22-BD01-8FDB1F9D8800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2E72-80DD-4B32-A431-9F4DDC80E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24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7BB7-4671-4B22-BD01-8FDB1F9D8800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2E72-80DD-4B32-A431-9F4DDC80E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59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7BB7-4671-4B22-BD01-8FDB1F9D8800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2E72-80DD-4B32-A431-9F4DDC80E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61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7BB7-4671-4B22-BD01-8FDB1F9D8800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2E72-80DD-4B32-A431-9F4DDC80E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95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7BB7-4671-4B22-BD01-8FDB1F9D8800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2E72-80DD-4B32-A431-9F4DDC80E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41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7BB7-4671-4B22-BD01-8FDB1F9D8800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2E72-80DD-4B32-A431-9F4DDC80E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53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17BB7-4671-4B22-BD01-8FDB1F9D8800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12E72-80DD-4B32-A431-9F4DDC80E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58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499" y="1200003"/>
            <a:ext cx="7973967" cy="448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8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346" y="1276382"/>
            <a:ext cx="7677753" cy="431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7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406" y="1236732"/>
            <a:ext cx="8269075" cy="464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3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884" y="965915"/>
            <a:ext cx="7405304" cy="416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6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598" y="1638635"/>
            <a:ext cx="6408817" cy="360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32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406" y="1254782"/>
            <a:ext cx="8128514" cy="456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2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764" y="1416677"/>
            <a:ext cx="7313672" cy="411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51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12" y="1728787"/>
            <a:ext cx="60483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65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1</cp:revision>
  <dcterms:created xsi:type="dcterms:W3CDTF">2021-11-09T08:12:03Z</dcterms:created>
  <dcterms:modified xsi:type="dcterms:W3CDTF">2021-11-09T08:12:06Z</dcterms:modified>
</cp:coreProperties>
</file>