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0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3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2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7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7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C5A9-FED6-4C98-808D-D89AEBABA8B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FF6C1-7482-4C32-AF86-B4DD71D04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02" y="918626"/>
            <a:ext cx="8782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4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99060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99060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dcterms:created xsi:type="dcterms:W3CDTF">2021-11-10T10:34:22Z</dcterms:created>
  <dcterms:modified xsi:type="dcterms:W3CDTF">2021-11-11T10:54:23Z</dcterms:modified>
</cp:coreProperties>
</file>