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9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8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0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13B7-18EE-4652-8DF6-876F13124D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A12A-6687-4B14-9B9B-ADE3622BE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7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57262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6" y="957262"/>
            <a:ext cx="8782050" cy="4943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8518" y="629776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getResource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2021-11-11T10:55:19Z</dcterms:created>
  <dcterms:modified xsi:type="dcterms:W3CDTF">2021-11-11T11:47:00Z</dcterms:modified>
</cp:coreProperties>
</file>