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0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3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4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4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02E0-818F-47B0-8CFC-1A55501972B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31E4-D91B-4AA6-98CA-823437D9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504950"/>
            <a:ext cx="68484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dcterms:created xsi:type="dcterms:W3CDTF">2021-11-15T09:33:24Z</dcterms:created>
  <dcterms:modified xsi:type="dcterms:W3CDTF">2021-11-15T11:06:35Z</dcterms:modified>
</cp:coreProperties>
</file>