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8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6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8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0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8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3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0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9B14-0A0C-488C-A2BE-4AA2CEF1B41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EBF9-EC17-4075-B49B-4584F63D7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5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27" y="1828576"/>
            <a:ext cx="569674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2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3" y="1357023"/>
            <a:ext cx="736385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2</cp:revision>
  <dcterms:created xsi:type="dcterms:W3CDTF">2021-11-15T11:23:08Z</dcterms:created>
  <dcterms:modified xsi:type="dcterms:W3CDTF">2021-11-15T11:24:10Z</dcterms:modified>
</cp:coreProperties>
</file>