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8CC6-4374-464F-BC62-31AF22EA15C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CD1-AD0B-44DD-9695-47F981BD3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5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8CC6-4374-464F-BC62-31AF22EA15C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CD1-AD0B-44DD-9695-47F981BD3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8CC6-4374-464F-BC62-31AF22EA15C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CD1-AD0B-44DD-9695-47F981BD3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2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8CC6-4374-464F-BC62-31AF22EA15C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CD1-AD0B-44DD-9695-47F981BD3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8CC6-4374-464F-BC62-31AF22EA15C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CD1-AD0B-44DD-9695-47F981BD3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8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8CC6-4374-464F-BC62-31AF22EA15C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CD1-AD0B-44DD-9695-47F981BD3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1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8CC6-4374-464F-BC62-31AF22EA15C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CD1-AD0B-44DD-9695-47F981BD3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6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8CC6-4374-464F-BC62-31AF22EA15C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CD1-AD0B-44DD-9695-47F981BD3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1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8CC6-4374-464F-BC62-31AF22EA15C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CD1-AD0B-44DD-9695-47F981BD3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4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8CC6-4374-464F-BC62-31AF22EA15C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CD1-AD0B-44DD-9695-47F981BD3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1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8CC6-4374-464F-BC62-31AF22EA15C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FCD1-AD0B-44DD-9695-47F981BD3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6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8CC6-4374-464F-BC62-31AF22EA15C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FCD1-AD0B-44DD-9695-47F981BD3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304925"/>
            <a:ext cx="7553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2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30" y="1269414"/>
            <a:ext cx="7553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5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304925"/>
            <a:ext cx="7553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4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304925"/>
            <a:ext cx="7553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57" y="832919"/>
            <a:ext cx="9574542" cy="538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7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381000"/>
            <a:ext cx="115538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9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4</cp:revision>
  <dcterms:created xsi:type="dcterms:W3CDTF">2021-11-15T11:25:03Z</dcterms:created>
  <dcterms:modified xsi:type="dcterms:W3CDTF">2021-11-15T11:40:00Z</dcterms:modified>
</cp:coreProperties>
</file>