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2F7FA-DB56-4042-8BE4-04FE23800573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43A23-0F82-4BE0-B849-0C00935C0C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271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2F7FA-DB56-4042-8BE4-04FE23800573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43A23-0F82-4BE0-B849-0C00935C0C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7712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2F7FA-DB56-4042-8BE4-04FE23800573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43A23-0F82-4BE0-B849-0C00935C0C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9836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2F7FA-DB56-4042-8BE4-04FE23800573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43A23-0F82-4BE0-B849-0C00935C0C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1928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2F7FA-DB56-4042-8BE4-04FE23800573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43A23-0F82-4BE0-B849-0C00935C0C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9421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2F7FA-DB56-4042-8BE4-04FE23800573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43A23-0F82-4BE0-B849-0C00935C0C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3606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2F7FA-DB56-4042-8BE4-04FE23800573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43A23-0F82-4BE0-B849-0C00935C0C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443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2F7FA-DB56-4042-8BE4-04FE23800573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43A23-0F82-4BE0-B849-0C00935C0C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0866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2F7FA-DB56-4042-8BE4-04FE23800573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43A23-0F82-4BE0-B849-0C00935C0C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1872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2F7FA-DB56-4042-8BE4-04FE23800573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43A23-0F82-4BE0-B849-0C00935C0C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5839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2F7FA-DB56-4042-8BE4-04FE23800573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43A23-0F82-4BE0-B849-0C00935C0C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3502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22F7FA-DB56-4042-8BE4-04FE23800573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B43A23-0F82-4BE0-B849-0C00935C0C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7254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100" y="661987"/>
            <a:ext cx="9829800" cy="553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641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100" y="661987"/>
            <a:ext cx="9829800" cy="553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021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100" y="661987"/>
            <a:ext cx="9829800" cy="553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682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115" y="422290"/>
            <a:ext cx="9829800" cy="553402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021584" y="6249880"/>
            <a:ext cx="2331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自动注入：</a:t>
            </a:r>
            <a:r>
              <a:rPr lang="en-US" altLang="zh-CN" dirty="0" err="1" smtClean="0"/>
              <a:t>autowired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9821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100" y="661987"/>
            <a:ext cx="9829800" cy="553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625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100" y="661987"/>
            <a:ext cx="9829800" cy="553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657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826276" y="3391270"/>
            <a:ext cx="3709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主要就是讲了</a:t>
            </a:r>
            <a:r>
              <a:rPr lang="en-US" altLang="zh-CN" dirty="0" err="1" smtClean="0"/>
              <a:t>beanFactory</a:t>
            </a:r>
            <a:r>
              <a:rPr lang="zh-CN" altLang="en-US" dirty="0" smtClean="0"/>
              <a:t>相关接口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01959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10</Words>
  <Application>Microsoft Office PowerPoint</Application>
  <PresentationFormat>宽屏</PresentationFormat>
  <Paragraphs>2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jobs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fang.albert/方翔鸣_沪_开发</dc:creator>
  <cp:lastModifiedBy>fang.albert/方翔鸣_沪_开发</cp:lastModifiedBy>
  <cp:revision>5</cp:revision>
  <dcterms:created xsi:type="dcterms:W3CDTF">2021-11-15T11:40:32Z</dcterms:created>
  <dcterms:modified xsi:type="dcterms:W3CDTF">2021-11-15T11:58:53Z</dcterms:modified>
</cp:coreProperties>
</file>