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4C2B-6EED-4956-A959-36F510336EF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5109-FF0A-4712-A46B-89B47BE09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85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4C2B-6EED-4956-A959-36F510336EF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5109-FF0A-4712-A46B-89B47BE09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60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4C2B-6EED-4956-A959-36F510336EF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5109-FF0A-4712-A46B-89B47BE09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62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4C2B-6EED-4956-A959-36F510336EF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5109-FF0A-4712-A46B-89B47BE09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98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4C2B-6EED-4956-A959-36F510336EF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5109-FF0A-4712-A46B-89B47BE09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1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4C2B-6EED-4956-A959-36F510336EF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5109-FF0A-4712-A46B-89B47BE09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3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4C2B-6EED-4956-A959-36F510336EF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5109-FF0A-4712-A46B-89B47BE09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09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4C2B-6EED-4956-A959-36F510336EF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5109-FF0A-4712-A46B-89B47BE09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9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4C2B-6EED-4956-A959-36F510336EF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5109-FF0A-4712-A46B-89B47BE09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95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4C2B-6EED-4956-A959-36F510336EF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5109-FF0A-4712-A46B-89B47BE09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6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4C2B-6EED-4956-A959-36F510336EF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5109-FF0A-4712-A46B-89B47BE09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E4C2B-6EED-4956-A959-36F510336EF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75109-FF0A-4712-A46B-89B47BE09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7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661987"/>
            <a:ext cx="9829800" cy="5534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24434" y="6400800"/>
            <a:ext cx="6479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比</a:t>
            </a:r>
            <a:r>
              <a:rPr lang="en-US" altLang="zh-CN" dirty="0" err="1" smtClean="0"/>
              <a:t>beanFactory</a:t>
            </a:r>
            <a:r>
              <a:rPr lang="zh-CN" altLang="en-US" dirty="0" smtClean="0"/>
              <a:t>这个简单容器多了很多功能，实现了更多的接口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69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661987"/>
            <a:ext cx="98298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5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67" y="422290"/>
            <a:ext cx="9829800" cy="5534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98633" y="62321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基于注解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2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05" y="715561"/>
            <a:ext cx="9829800" cy="5534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22773" y="346229"/>
            <a:ext cx="427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ApplicationContext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个高级容器的共性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67993" y="6434252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Refresh</a:t>
            </a:r>
            <a:r>
              <a:rPr lang="zh-CN" altLang="en-US" dirty="0" smtClean="0"/>
              <a:t>模板方法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14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23" y="413413"/>
            <a:ext cx="9829800" cy="5534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43526" y="6232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71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661987"/>
            <a:ext cx="98298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3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661987"/>
            <a:ext cx="98298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1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56" y="661987"/>
            <a:ext cx="98298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1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</Words>
  <Application>Microsoft Office PowerPoint</Application>
  <PresentationFormat>宽屏</PresentationFormat>
  <Paragraphs>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3</cp:revision>
  <dcterms:created xsi:type="dcterms:W3CDTF">2021-11-15T12:00:00Z</dcterms:created>
  <dcterms:modified xsi:type="dcterms:W3CDTF">2021-11-15T12:15:48Z</dcterms:modified>
</cp:coreProperties>
</file>