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75E2-70FD-4643-972A-9C2543EC456F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8C20-5CD1-4F3F-9F76-7B071B5A0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90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75E2-70FD-4643-972A-9C2543EC456F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8C20-5CD1-4F3F-9F76-7B071B5A0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17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75E2-70FD-4643-972A-9C2543EC456F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8C20-5CD1-4F3F-9F76-7B071B5A0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41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75E2-70FD-4643-972A-9C2543EC456F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8C20-5CD1-4F3F-9F76-7B071B5A0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88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75E2-70FD-4643-972A-9C2543EC456F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8C20-5CD1-4F3F-9F76-7B071B5A0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18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75E2-70FD-4643-972A-9C2543EC456F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8C20-5CD1-4F3F-9F76-7B071B5A0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28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75E2-70FD-4643-972A-9C2543EC456F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8C20-5CD1-4F3F-9F76-7B071B5A0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61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75E2-70FD-4643-972A-9C2543EC456F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8C20-5CD1-4F3F-9F76-7B071B5A0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19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75E2-70FD-4643-972A-9C2543EC456F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8C20-5CD1-4F3F-9F76-7B071B5A0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5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75E2-70FD-4643-972A-9C2543EC456F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8C20-5CD1-4F3F-9F76-7B071B5A0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68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75E2-70FD-4643-972A-9C2543EC456F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8C20-5CD1-4F3F-9F76-7B071B5A0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76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C75E2-70FD-4643-972A-9C2543EC456F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68C20-5CD1-4F3F-9F76-7B071B5A0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01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1238250"/>
            <a:ext cx="77819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3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831" y="1048671"/>
            <a:ext cx="8061236" cy="463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344" y="890005"/>
            <a:ext cx="8309623" cy="466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4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247" y="667823"/>
            <a:ext cx="6848475" cy="38481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33352" y="5138670"/>
            <a:ext cx="5694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request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globalsession</a:t>
            </a:r>
            <a:r>
              <a:rPr lang="zh-CN" altLang="en-US" dirty="0" smtClean="0"/>
              <a:t>都只有在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下才有效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964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</Words>
  <Application>Microsoft Office PowerPoint</Application>
  <PresentationFormat>宽屏</PresentationFormat>
  <Paragraphs>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4</cp:revision>
  <dcterms:created xsi:type="dcterms:W3CDTF">2021-11-15T09:01:53Z</dcterms:created>
  <dcterms:modified xsi:type="dcterms:W3CDTF">2021-11-15T09:32:04Z</dcterms:modified>
</cp:coreProperties>
</file>