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8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2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BE6F-DB54-4408-83E2-99EAB5194A5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BB83-19C6-4885-9594-77FF3DFCC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252537"/>
            <a:ext cx="7743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4" y="724503"/>
            <a:ext cx="7743825" cy="4352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8670" y="5602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饿汉模式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2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25" y="788897"/>
            <a:ext cx="7743825" cy="435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8969" y="54992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懒汉，通过双重检查保证安全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07714" y="6226068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volatile </a:t>
            </a:r>
            <a:r>
              <a:rPr lang="zh-CN" altLang="en-US" dirty="0" smtClean="0"/>
              <a:t>修饰的变量，保证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个步骤不会被插队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58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7892" y="566672"/>
            <a:ext cx="877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单纯的饿汉模式，可以通过反射来攻击单例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所以为了饿汉模式不被反射攻击，可以采取饿汉模式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枚举来防御反射对单例的攻击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85" y="1947996"/>
            <a:ext cx="7743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38" y="865867"/>
            <a:ext cx="7735380" cy="43535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5324" y="5512157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对单例对象的攻击方式：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、反射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、序列化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将对象写到磁盘文件</a:t>
            </a:r>
            <a:endParaRPr lang="en-US" altLang="zh-CN" dirty="0" smtClean="0"/>
          </a:p>
          <a:p>
            <a:r>
              <a:rPr lang="zh-CN" altLang="en-US" dirty="0" smtClean="0"/>
              <a:t>反序列化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将文件读取，创建对象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60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32" y="1136627"/>
            <a:ext cx="7734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8</cp:revision>
  <dcterms:created xsi:type="dcterms:W3CDTF">2021-11-12T11:01:30Z</dcterms:created>
  <dcterms:modified xsi:type="dcterms:W3CDTF">2021-11-12T11:26:45Z</dcterms:modified>
</cp:coreProperties>
</file>