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ABB5-90E6-419A-BB02-3795D0AFD82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E5FE-0539-4B7C-8386-3B989FDFE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67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ABB5-90E6-419A-BB02-3795D0AFD82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E5FE-0539-4B7C-8386-3B989FDFE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02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ABB5-90E6-419A-BB02-3795D0AFD82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E5FE-0539-4B7C-8386-3B989FDFE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33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ABB5-90E6-419A-BB02-3795D0AFD82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E5FE-0539-4B7C-8386-3B989FDFE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7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ABB5-90E6-419A-BB02-3795D0AFD82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E5FE-0539-4B7C-8386-3B989FDFE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56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ABB5-90E6-419A-BB02-3795D0AFD82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E5FE-0539-4B7C-8386-3B989FDFE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93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ABB5-90E6-419A-BB02-3795D0AFD82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E5FE-0539-4B7C-8386-3B989FDFE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0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ABB5-90E6-419A-BB02-3795D0AFD82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E5FE-0539-4B7C-8386-3B989FDFE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3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ABB5-90E6-419A-BB02-3795D0AFD82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E5FE-0539-4B7C-8386-3B989FDFE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13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ABB5-90E6-419A-BB02-3795D0AFD82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E5FE-0539-4B7C-8386-3B989FDFE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90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ABB5-90E6-419A-BB02-3795D0AFD82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E5FE-0539-4B7C-8386-3B989FDFE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59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0ABB5-90E6-419A-BB02-3795D0AFD82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DE5FE-0539-4B7C-8386-3B989FDFE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20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709" y="1000594"/>
            <a:ext cx="75342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3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1309687"/>
            <a:ext cx="75342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3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140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38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13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169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3</cp:revision>
  <dcterms:created xsi:type="dcterms:W3CDTF">2021-11-14T06:15:15Z</dcterms:created>
  <dcterms:modified xsi:type="dcterms:W3CDTF">2021-11-14T07:08:43Z</dcterms:modified>
</cp:coreProperties>
</file>