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91F5-4638-4BFB-827E-76057AF9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297C4-351D-438B-BD72-D660FD44C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A81B-E2EA-4CDB-9AE5-8F571338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F7BF-1808-4F50-8D7A-35E427D1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83A3-B528-4AD7-9093-D0287640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B4B-3826-4B88-A216-48EFEFF4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E98C-261C-4499-8C33-1985E2AA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E86E6-E081-41B7-8B14-52B5B6CE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BEFBE-E317-4EB9-9826-BAC2E3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22D7-7F8E-48AC-BF0F-63EC216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72055-44EE-47F9-B64F-62C88BD6A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0623-FE03-4B6E-A713-BCFE7C48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345D-FEE6-4C4C-8221-AA696F18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1C5-B404-4169-B33A-41923626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8A7F-B4F2-4234-B16F-A4E992D8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6EF3-E74D-4050-B97F-CD3BC69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2DF6-0DD6-415C-80D7-0CCA56C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03D0-A112-467D-AE0B-A5CB8595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38F4-0490-4A22-84FC-ACF3DCAC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D6B8-9EA8-4CFB-876F-78809298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D5D-3262-4648-8B42-34A4B056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64C5-59C8-4A32-87AA-2DA4EBD3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11B3-20D1-414C-A684-9669D51F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2763-73F8-4575-BFA2-C656BF2F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C4CD-B108-495F-870F-D4E2747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4C9-6F3C-42B2-9BDD-709F93D2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1062-1E55-469E-A56B-681F80E3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C55A-49FB-4EBE-AEFB-24EE7065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0F11-1FBD-45FE-8C11-24174A73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B7F8-EFF5-4916-9267-24197E1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9411-360A-42DD-834F-97F03A7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183-4583-409E-B1FE-C4A71A25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E5BD3-ECB9-465F-BE9E-BFD1D241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9C56-D8E2-4572-84BF-8C8B2128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33631-1B03-481F-B960-1ACB7014C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81E23-F9D3-4CC5-ABBE-A46C894A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B62F2-E65E-4115-A8F2-74FA8AF0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A1C1F-DF18-4635-8F7D-24A6189B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F5082-703D-4F25-8329-74CDBF0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768B-22D3-49FB-9B80-BA0B97E2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096F3-7169-4AE9-B57F-15EDD8C4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4E8A-A46E-457B-AEA9-98E4F442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7656D-0D19-448D-8CD8-38E2AEE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1AD57-BABC-42B2-92BD-7DE0FD96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A6E3D-3ED5-4F92-8339-0B5E6A2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8C32-6F6F-4A26-BC90-A9B5D24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9A82-EF2D-496E-AB24-B5D7B888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5D12-42CE-4CA2-B3A5-BBCEEB79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7854-0B12-474B-8EC6-86DDEDAF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AED7C-9B86-45F7-8DF0-E8FD9F3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8E63-D88C-47A7-A508-9F092D89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E522-E655-42C9-B49B-26B7C423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7697-AC5B-4249-8B01-AFE3DF7D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5E2A-E358-44ED-8597-43CE6E612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2B60-1A07-4F1F-A25E-74F54B81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423B1-C2E5-471F-B0FA-17C5AE71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914E3-2AE8-41FB-B638-E5714FF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43B0-4E7F-4833-9982-1F0BA963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31E37-EED6-4E10-B5E9-99761DCB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A4E7-B927-4A96-8D33-3BFB4335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202A-0005-4240-9242-30EE58314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8849-98E4-433A-8C7C-2FC7F69F0723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A13E-3F03-435F-8316-BE52550BA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0E4E-A0A4-412E-9C4C-1748FD7FD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7763-4A3A-4B80-ABE7-F9209133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280B-AD4E-418A-BB22-7F8217CF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Choosing Temporal deconvolution parameter of CNMF-E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E0550-7221-411D-82D2-DA5698986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02/14/2021</a:t>
            </a:r>
          </a:p>
        </p:txBody>
      </p:sp>
    </p:spTree>
    <p:extLst>
      <p:ext uri="{BB962C8B-B14F-4D97-AF65-F5344CB8AC3E}">
        <p14:creationId xmlns:p14="http://schemas.microsoft.com/office/powerpoint/2010/main" val="33627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4E62-4E52-40C6-B9F0-489F532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deconvolution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DF39-A827-4452-94A9-F6E36416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CNMF-E offers 3 options to extract </a:t>
            </a:r>
            <a:r>
              <a:rPr lang="en-US" dirty="0" err="1"/>
              <a:t>neuron.C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FOOPSI: original fast nonnegative deconvolution algorithm (</a:t>
            </a:r>
            <a:r>
              <a:rPr lang="en-US" sz="2000" b="0" i="0" dirty="0">
                <a:effectLst/>
                <a:latin typeface="NexusSans"/>
              </a:rPr>
              <a:t>Vogelstein et al.2010)</a:t>
            </a:r>
          </a:p>
          <a:p>
            <a:pPr lvl="1"/>
            <a:r>
              <a:rPr lang="en-US" sz="2000" dirty="0"/>
              <a:t>Constrained: constrained FOOPSI that automatically choose the AR model parameter (</a:t>
            </a:r>
            <a:r>
              <a:rPr lang="en-US" sz="2000" b="0" i="0" dirty="0" err="1">
                <a:effectLst/>
                <a:latin typeface="NexusSans"/>
              </a:rPr>
              <a:t>Pnevmatikakis</a:t>
            </a:r>
            <a:r>
              <a:rPr lang="en-US" sz="2000" b="0" i="0" dirty="0">
                <a:effectLst/>
                <a:latin typeface="NexusSans"/>
              </a:rPr>
              <a:t> et al.2016)</a:t>
            </a:r>
            <a:endParaRPr lang="en-US" sz="2000" dirty="0"/>
          </a:p>
          <a:p>
            <a:pPr lvl="1"/>
            <a:r>
              <a:rPr lang="en-US" sz="2000" dirty="0" err="1"/>
              <a:t>Thresholded</a:t>
            </a:r>
            <a:r>
              <a:rPr lang="en-US" sz="2000" dirty="0"/>
              <a:t>: </a:t>
            </a:r>
            <a:r>
              <a:rPr lang="en-US" sz="2000" dirty="0" err="1"/>
              <a:t>Thresholded</a:t>
            </a:r>
            <a:r>
              <a:rPr lang="en-US" sz="2000" dirty="0"/>
              <a:t> constrained FOOPSI that have an amplitude height threshold to trim false positive spikes (Friedrich et al. 2017)</a:t>
            </a:r>
          </a:p>
          <a:p>
            <a:r>
              <a:rPr lang="en-US" sz="2400" dirty="0"/>
              <a:t>“</a:t>
            </a:r>
            <a:r>
              <a:rPr lang="en-US" sz="2400" dirty="0" err="1"/>
              <a:t>Thresholded</a:t>
            </a:r>
            <a:r>
              <a:rPr lang="en-US" sz="2400" dirty="0"/>
              <a:t>” represents the most upgraded FOOPSI method, should be preferred during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08988-8A5B-4644-9C12-07ACE6B12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8" t="45178" r="28131" b="51586"/>
          <a:stretch/>
        </p:blipFill>
        <p:spPr>
          <a:xfrm>
            <a:off x="1160496" y="4785064"/>
            <a:ext cx="10051262" cy="3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4E62-4E52-40C6-B9F0-489F5326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FOOPSI and </a:t>
            </a:r>
            <a:r>
              <a:rPr lang="en-US" sz="4000" dirty="0" err="1"/>
              <a:t>thresholded</a:t>
            </a:r>
            <a:r>
              <a:rPr lang="en-US" sz="4000" dirty="0"/>
              <a:t>: compared with raw trace</a:t>
            </a:r>
          </a:p>
        </p:txBody>
      </p:sp>
    </p:spTree>
    <p:extLst>
      <p:ext uri="{BB962C8B-B14F-4D97-AF65-F5344CB8AC3E}">
        <p14:creationId xmlns:p14="http://schemas.microsoft.com/office/powerpoint/2010/main" val="26645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NexusSans</vt:lpstr>
      <vt:lpstr>Arial</vt:lpstr>
      <vt:lpstr>Calibri</vt:lpstr>
      <vt:lpstr>Calibri Light</vt:lpstr>
      <vt:lpstr>Office Theme</vt:lpstr>
      <vt:lpstr>Choosing Temporal deconvolution parameter of CNMF-E </vt:lpstr>
      <vt:lpstr>The deconvolution parameters</vt:lpstr>
      <vt:lpstr>FOOPSI and thresholded: compared with raw 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Temporal deconvolution parameter of CNMF-E </dc:title>
  <dc:creator>陆家 陈</dc:creator>
  <cp:lastModifiedBy>陆家 陈</cp:lastModifiedBy>
  <cp:revision>8</cp:revision>
  <dcterms:created xsi:type="dcterms:W3CDTF">2021-02-14T23:41:52Z</dcterms:created>
  <dcterms:modified xsi:type="dcterms:W3CDTF">2021-02-15T01:59:11Z</dcterms:modified>
</cp:coreProperties>
</file>