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3587" cy="68500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1097352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77760"/>
            <a:ext cx="1097352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160272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2680" y="367776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7776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10973520" cy="397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2720"/>
            <a:ext cx="10973520" cy="397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6840" y="1602360"/>
            <a:ext cx="4978800" cy="3972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6840" y="1602360"/>
            <a:ext cx="4978800" cy="397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2720"/>
            <a:ext cx="10973520" cy="397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10973520" cy="397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5355000" cy="397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2680" y="1602720"/>
            <a:ext cx="5355000" cy="397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3520" cy="530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7776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2680" y="1602720"/>
            <a:ext cx="5355000" cy="397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2720"/>
            <a:ext cx="10973520" cy="397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5355000" cy="397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2680" y="160272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2680" y="367776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2680" y="160272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77760"/>
            <a:ext cx="1097352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1097352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77760"/>
            <a:ext cx="1097352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2680" y="160272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2680" y="367776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7776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10973520" cy="397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2720"/>
            <a:ext cx="10973520" cy="397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6840" y="1602360"/>
            <a:ext cx="4978800" cy="39726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6840" y="1602360"/>
            <a:ext cx="4978800" cy="397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10973520" cy="397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5355000" cy="397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680" y="1602720"/>
            <a:ext cx="5355000" cy="397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3520" cy="530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7776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2680" y="1602720"/>
            <a:ext cx="5355000" cy="397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5355000" cy="3972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680" y="160272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680" y="367776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680" y="1602720"/>
            <a:ext cx="535500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77760"/>
            <a:ext cx="10973520" cy="1894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2520"/>
            <a:ext cx="10970640" cy="114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3080"/>
            <a:ext cx="10970640" cy="3971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52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标编辑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标题文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2720"/>
            <a:ext cx="10973520" cy="397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developer.android.google.cn/guide/topics/resources/providing-resources.html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developer.android.google.cn/guide/topics/resources/runtime-changes.html#HandlingTheChange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61160" y="2491560"/>
            <a:ext cx="9143640" cy="10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资源应用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795600" y="3690720"/>
            <a:ext cx="9143640" cy="16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马优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2017-11-18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图片 3" descr=""/>
          <p:cNvPicPr/>
          <p:nvPr/>
        </p:nvPicPr>
        <p:blipFill>
          <a:blip r:embed="rId1"/>
          <a:stretch/>
        </p:blipFill>
        <p:spPr>
          <a:xfrm>
            <a:off x="3379320" y="708120"/>
            <a:ext cx="4971960" cy="174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Resources.arsc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可以使用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查看资源索引表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或者使用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aapt l -a apk &gt; output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导出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资源索引表建立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与资源值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路径的映射关系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对于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layout/drawable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等资源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映射的值是一个全路径文件名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7160" y="3528000"/>
            <a:ext cx="12192120" cy="284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Resources.arsc: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对于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等一些资源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映射的直接是一个值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815040" y="2729520"/>
            <a:ext cx="10200240" cy="338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基于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Resources.arsc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查找资源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AssetManager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基于索引表查找资源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通过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Resource 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加载非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asset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先通过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AssetManager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查询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resources.arsc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中资源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对应的值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对应的如果是一个值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例如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value/string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值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直接返给应用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对应的如果是一个文件名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需要再通过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AssetManager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打开文件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通过文件名加载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asset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直接通过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AssetManager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打开文件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768000" y="4176000"/>
            <a:ext cx="4607280" cy="503280"/>
          </a:xfrm>
          <a:prstGeom prst="rect">
            <a:avLst/>
          </a:prstGeom>
          <a:solidFill>
            <a:srgbClr val="00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6768000" y="5904000"/>
            <a:ext cx="4607280" cy="503280"/>
          </a:xfrm>
          <a:prstGeom prst="rect">
            <a:avLst/>
          </a:prstGeom>
          <a:solidFill>
            <a:srgbClr val="cc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AssetManager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7671960" y="4651920"/>
            <a:ext cx="463320" cy="1223280"/>
          </a:xfrm>
          <a:custGeom>
            <a:avLst/>
            <a:gdLst/>
            <a:ahLst/>
            <a:rect l="l" t="t" r="r" b="b"/>
            <a:pathLst>
              <a:path w="1291" h="3402">
                <a:moveTo>
                  <a:pt x="0" y="677"/>
                </a:moveTo>
                <a:lnTo>
                  <a:pt x="645" y="0"/>
                </a:lnTo>
                <a:lnTo>
                  <a:pt x="1290" y="677"/>
                </a:lnTo>
                <a:lnTo>
                  <a:pt x="967" y="677"/>
                </a:lnTo>
                <a:lnTo>
                  <a:pt x="967" y="2723"/>
                </a:lnTo>
                <a:lnTo>
                  <a:pt x="1290" y="2723"/>
                </a:lnTo>
                <a:lnTo>
                  <a:pt x="645" y="3401"/>
                </a:lnTo>
                <a:lnTo>
                  <a:pt x="0" y="2723"/>
                </a:lnTo>
                <a:lnTo>
                  <a:pt x="322" y="2723"/>
                </a:lnTo>
                <a:lnTo>
                  <a:pt x="322" y="677"/>
                </a:lnTo>
                <a:lnTo>
                  <a:pt x="0" y="677"/>
                </a:lnTo>
              </a:path>
            </a:pathLst>
          </a:cu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"/>
          <p:cNvSpPr/>
          <p:nvPr/>
        </p:nvSpPr>
        <p:spPr>
          <a:xfrm>
            <a:off x="10080000" y="4680000"/>
            <a:ext cx="431280" cy="1223280"/>
          </a:xfrm>
          <a:custGeom>
            <a:avLst/>
            <a:gdLst/>
            <a:ahLst/>
            <a:rect l="l" t="t" r="r" b="b"/>
            <a:pathLst>
              <a:path w="1202" h="3402">
                <a:moveTo>
                  <a:pt x="0" y="677"/>
                </a:moveTo>
                <a:lnTo>
                  <a:pt x="600" y="0"/>
                </a:lnTo>
                <a:lnTo>
                  <a:pt x="1201" y="677"/>
                </a:lnTo>
                <a:lnTo>
                  <a:pt x="900" y="677"/>
                </a:lnTo>
                <a:lnTo>
                  <a:pt x="900" y="2723"/>
                </a:lnTo>
                <a:lnTo>
                  <a:pt x="1201" y="2723"/>
                </a:lnTo>
                <a:lnTo>
                  <a:pt x="600" y="3401"/>
                </a:lnTo>
                <a:lnTo>
                  <a:pt x="0" y="2723"/>
                </a:lnTo>
                <a:lnTo>
                  <a:pt x="300" y="2723"/>
                </a:lnTo>
                <a:lnTo>
                  <a:pt x="300" y="677"/>
                </a:lnTo>
                <a:lnTo>
                  <a:pt x="0" y="67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7"/>
          <p:cNvSpPr/>
          <p:nvPr/>
        </p:nvSpPr>
        <p:spPr>
          <a:xfrm>
            <a:off x="7992000" y="5112000"/>
            <a:ext cx="408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10296000" y="5112000"/>
            <a:ext cx="1295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R.java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提供给程序指定资源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获取到对应资源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格式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 Byte: [1][1][2] :  [package][type][index]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609480" y="2904120"/>
            <a:ext cx="11048040" cy="364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整体介绍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资源打包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资源配置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&amp;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加载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60640" y="1644120"/>
            <a:ext cx="5642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https://developer.android.google.cn/guide/topics/resources/providing-resources.html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定义了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个维度的配置限定符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通过配置限定符来提供备用资源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定义时需要按表中顺序添加限定符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系统加载资源时按表中优先级依次适配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5877360" y="576000"/>
            <a:ext cx="6145920" cy="57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屏幕尺寸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Screen Size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限定符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此配置符用于为不同屏幕尺寸提供不同资源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屏幕尺寸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四种通用尺寸：小、正常、 大 和超大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早期版本多用于适配平板所需资源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但区分不够精确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使用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smallest width, available width, available height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替代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520000" y="4308120"/>
            <a:ext cx="5685480" cy="87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屏幕宽度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高度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Available Width /Height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限定符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w&lt;N&gt;dp (w720dp, w1024dp)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h&lt;N&gt;dp (h720dp, h1024dp)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应用实际可用空间不是物理屏的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size,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需要减去系统永久性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的空间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横竖屏切换时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可用宽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高会发生转换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系统会使用最接近（但未超出）设备当前屏幕宽度的值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例如系统检测到当前应用可用屏幕宽度为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720dp,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则优先匹配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w720dp,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如果没有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则查找小于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w720dp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的影响更大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使用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available height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的应用相对较少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最小宽度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Smallest Width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限定符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sw&lt;N&gt;dp (sw320dp,w600dp,sw720dp)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Available Width/Heigh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中的最小尺寸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不受屏幕旋转影响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系统会使用最接近（但未超出）设备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smallestWidth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补充说明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w/h/sw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都是应用的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configuration,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例如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Activity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实际可用的空间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Freeform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模式下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应用窗口大小可以自由缩放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所以在缩放过程中会触发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configuration change,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重新加载适合的资源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屏幕像素密度限制符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09480" y="1603080"/>
            <a:ext cx="11198160" cy="32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应用开发时仅仅使用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sw/w/h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有时候不够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[1080p 480dpi]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与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[720p 320dpi]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对应的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sw/w/h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相同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可能需要提供不同的图片资源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引入像素密度限制符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＜Ｎ＞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如果没有提供最符合设备配置的限定符，则使用其中最匹配的资源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先大后小的原则匹配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最匹配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再找高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dpi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的资源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最后找低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dpi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的资源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源码中的算法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configuration &lt; low &lt; high ==&gt;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选择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configuration &gt; high &gt; low ==&gt;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选择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high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low &lt; configuration &lt; high ==&gt; (2 * low – configuration) * high &gt; configuration * configuration ? : low , high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整体介绍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资源打包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资源配置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&amp;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加载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屏幕像素密度限制符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45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系统根据物理像素密度设定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系统默认的像素密度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也可以修改配置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density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2" name="Table 3"/>
          <p:cNvGraphicFramePr/>
          <p:nvPr/>
        </p:nvGraphicFramePr>
        <p:xfrm>
          <a:off x="881640" y="2637360"/>
          <a:ext cx="9891720" cy="3890520"/>
        </p:xfrm>
        <a:graphic>
          <a:graphicData uri="http://schemas.openxmlformats.org/drawingml/2006/table">
            <a:tbl>
              <a:tblPr/>
              <a:tblGrid>
                <a:gridCol w="1878480"/>
                <a:gridCol w="1878480"/>
                <a:gridCol w="1877400"/>
                <a:gridCol w="4257720"/>
              </a:tblGrid>
              <a:tr h="4323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物理像素密度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屏幕像素密度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DPI Value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说明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23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0~120dpi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ldpi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低密度屏幕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23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120~160dpi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mdpi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中等密度屏幕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23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160~240dpi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hdpi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高密度屏幕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23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240~320dpi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xhdpi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超高密度屏幕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23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320~480dpi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xxhdpi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超超高密度屏幕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23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480~640dpi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xxxhdpi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超超超高密度屏幕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2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存放不希望缩放的位图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1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anydpi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优先级高于其他限定符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锤子手机相关参数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4800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M1L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修改成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560dpi, osborn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修改成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400dpi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，可以显示更多内容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5" name="Table 3"/>
          <p:cNvGraphicFramePr/>
          <p:nvPr/>
        </p:nvGraphicFramePr>
        <p:xfrm>
          <a:off x="354600" y="2248920"/>
          <a:ext cx="11436480" cy="3984840"/>
        </p:xfrm>
        <a:graphic>
          <a:graphicData uri="http://schemas.openxmlformats.org/drawingml/2006/table">
            <a:tbl>
              <a:tblPr/>
              <a:tblGrid>
                <a:gridCol w="1409040"/>
                <a:gridCol w="1438560"/>
                <a:gridCol w="1478520"/>
                <a:gridCol w="1656720"/>
                <a:gridCol w="2103480"/>
                <a:gridCol w="1577520"/>
                <a:gridCol w="1773000"/>
              </a:tblGrid>
              <a:tr h="6638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机型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屏幕尺寸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分辨率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物理像素密度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系统定义像素密度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160dpi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16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4.95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英寸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1920x1080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445ppi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360dp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716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4.95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英寸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1920x1080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445ppi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360dp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716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5.15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英寸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1920x1080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428ppi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360dp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716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M1L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5.7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英寸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2560x1440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515ppi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560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411dp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716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坚果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5.5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英寸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1920x1080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400ppi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360dp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2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坚果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5.99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英寸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2160x1080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403ppi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480/</a:t>
                      </a:r>
                      <a:r>
                        <a:rPr b="0"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3/ 2.5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360dp/ </a:t>
                      </a:r>
                      <a:r>
                        <a:rPr b="0"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432dp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屏幕分辨率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引入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screen size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的限制符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&lt;N&gt;x&lt;M&gt;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value-1920x1080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适配原则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匹配最接近（但未超出）设备分辨率的值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源码中匹配算法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去除超出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screen size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的资源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使用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(w+h)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最接近当前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configuration.(w+h)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的资源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screen size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与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available width/height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的比值为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dpi/160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那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w+h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与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screen size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的方式有什么差异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匹配优先顺序不同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限定符组合使用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如下是从内部应用摘取的一些配置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w+h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values-w960dp-h527dp; values-w1280dp-h752dp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 + 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values-sw411dp-xxdpi; values-sw411dp-xxxhdpi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dpi + screen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values-xxhdpi-1776x1080; values-xxhdpi-1920x1080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资源加载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假设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Configuration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:1920x1080,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屏幕密度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:480dpi,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如下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加载的优先级如何排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layout-sw240dp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layout-sw360dp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layout-sw480dp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layout-mdpi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layout-hdpi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layout-xhdpi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layout-xxhdpi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layout-xxxhdpi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资源加载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09480" y="1603080"/>
            <a:ext cx="10970640" cy="49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加载原则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按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定义的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个维度按优先级匹配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某一个维度内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则按当前维度的规则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swxxxdp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优先找最匹配的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然后找低于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configuration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swxxxdp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不会匹配高于当前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configuration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swxxxdp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Density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优先找最匹配的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然后按先大后小的原则匹配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资源加载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Configuration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:1920x1080,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屏幕密度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:480dpi,  layout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加载的优先级如下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layout-sw360dp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layout-sw240dp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layout-xxhdpi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Layout-xxxhdpi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layout-xhdpi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layout-hdpi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layout-mdpi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Drawable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资源加载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假设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Configuration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:1920x1080,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屏幕密度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:480dpi.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提供一张图片为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270 x 480 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屏幕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1/4)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将图片放置在什么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drawable-xxx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目录会出现如下效果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561120" y="3298320"/>
            <a:ext cx="1838160" cy="339696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6120000" y="3312000"/>
            <a:ext cx="1942560" cy="345528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9072000" y="3298320"/>
            <a:ext cx="1871280" cy="334584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4"/>
          <a:stretch/>
        </p:blipFill>
        <p:spPr>
          <a:xfrm>
            <a:off x="855360" y="3267360"/>
            <a:ext cx="1879920" cy="335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Drawable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资源加载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与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相同的加载原则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先高后低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假设设备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xxhdpi: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匹配优先顺序为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xxhdpi &gt; xxxhdpi&gt; xhdpi&gt; hdpi&gt; mdpi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为了保证视觉一致性，系统会再对图片按比例进行缩放处理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假设设备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xxhdpi,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drawable-mdpi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找到图片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系统认为你放在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mdpi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下的图片可能偏小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所以做了自动放大处理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放大的倍数为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DPI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的比值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此例会放大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480/160 = 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影响显示效果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占用内存增大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同样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drawable-xxxdpi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找到图片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系统认为图片偏大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所以自动缩小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缩小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480/640 = 0.75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Drawable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资源加载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设备为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1920x1080, 480dpi.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提供图片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:270 x 480 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屏幕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1/4)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放置在如下不同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drawable-xxx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目录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将得到相应的视觉效果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640:480:320:240:160 = </a:t>
            </a: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: </a:t>
            </a:r>
            <a:r>
              <a:rPr b="0" lang="en-US" sz="2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: </a:t>
            </a: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: 3 : </a:t>
            </a: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3561120" y="3298320"/>
            <a:ext cx="1838160" cy="339696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6120000" y="3312000"/>
            <a:ext cx="1942560" cy="345528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9072000" y="3298320"/>
            <a:ext cx="1871280" cy="334584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4"/>
          <a:stretch/>
        </p:blipFill>
        <p:spPr>
          <a:xfrm>
            <a:off x="855360" y="3267360"/>
            <a:ext cx="1879920" cy="335592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855360" y="6120000"/>
            <a:ext cx="2198160" cy="6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drawable-xxxhdpi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3561120" y="6120000"/>
            <a:ext cx="2198160" cy="6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drawable-xxhdpi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6081120" y="6120000"/>
            <a:ext cx="2198160" cy="6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drawable-xhdpi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9000000" y="6192000"/>
            <a:ext cx="2198160" cy="6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drawable-mdpi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Line 7"/>
          <p:cNvSpPr/>
          <p:nvPr/>
        </p:nvSpPr>
        <p:spPr>
          <a:xfrm>
            <a:off x="4464000" y="3168000"/>
            <a:ext cx="360" cy="360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8"/>
          <p:cNvSpPr/>
          <p:nvPr/>
        </p:nvSpPr>
        <p:spPr>
          <a:xfrm>
            <a:off x="7092000" y="3168000"/>
            <a:ext cx="360" cy="360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9"/>
          <p:cNvSpPr/>
          <p:nvPr/>
        </p:nvSpPr>
        <p:spPr>
          <a:xfrm>
            <a:off x="10008000" y="3168000"/>
            <a:ext cx="360" cy="360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10"/>
          <p:cNvSpPr/>
          <p:nvPr/>
        </p:nvSpPr>
        <p:spPr>
          <a:xfrm>
            <a:off x="1800000" y="3168000"/>
            <a:ext cx="360" cy="360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16000" y="-14400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Resource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类型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9" name="Table 3"/>
          <p:cNvGraphicFramePr/>
          <p:nvPr/>
        </p:nvGraphicFramePr>
        <p:xfrm>
          <a:off x="1189440" y="883080"/>
          <a:ext cx="9990720" cy="5595120"/>
        </p:xfrm>
        <a:graphic>
          <a:graphicData uri="http://schemas.openxmlformats.org/drawingml/2006/table">
            <a:tbl>
              <a:tblPr/>
              <a:tblGrid>
                <a:gridCol w="1441440"/>
                <a:gridCol w="1394280"/>
                <a:gridCol w="1359000"/>
                <a:gridCol w="2021760"/>
                <a:gridCol w="3774600"/>
              </a:tblGrid>
              <a:tr h="393480"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资源类型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路径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备注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93480"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assets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/assets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原始文件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317520">
                <a:tc rowSpan="15"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animator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/res/animator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17520">
                <a:tc vMerge="1"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anim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/res/anim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17520">
                <a:tc vMerge="1"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color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/res/color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93480">
                <a:tc vMerge="1"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drawable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/res/drawable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.png, .jpg, .gif, .xml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可绘制文件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17520">
                <a:tc vMerge="1"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layout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/res/layout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17520">
                <a:tc vMerge="1"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mipmap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/res/mipmap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17520">
                <a:tc vMerge="1"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/res/menu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93480">
                <a:tc vMerge="1"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/res/raw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原始文件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17520">
                <a:tc vMerge="1"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 rowSpan="6"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arrays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/res/value/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17520">
                <a:tc vMerge="1"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colors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/res/value/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17520">
                <a:tc vMerge="1"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dimens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/res/value/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17520">
                <a:tc vMerge="1"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strings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/res/value/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17520">
                <a:tc vMerge="1"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styles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/res/value/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0" rIns="0" tIns="0" bIns="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/res/value/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93480">
                <a:tc>
                  <a:txBody>
                    <a:bodyPr lIns="90000" rIns="900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/res/xml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/res/xml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0" rIns="0" tIns="0" bIns="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配置信息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如何保证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Drawable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的视觉一致性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09480" y="1603080"/>
            <a:ext cx="10970640" cy="48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如果提供多套资源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图片需要遵循缩放比率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如果提供一套资源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提供高密度的资源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图片放大比图片缩小的视觉效果差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3744000" y="2088000"/>
            <a:ext cx="2199240" cy="219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其中有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dimen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等一些与屏幕显示相关的配置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目录下一般是使用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进行定义，已经保证了视觉一致性，所以系统不会进行缩放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某些场景希望视觉尺寸不同，则增加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values-xxx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目录定义新的值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例如物理尺寸大的平板需要更大的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显示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处理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gurati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当系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统配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置发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生变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化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例如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屏幕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旋转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等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ndroi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会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控制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应用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重启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重新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加载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适当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引起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重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启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能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成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户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体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不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应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数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据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比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较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重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仅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仅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依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nst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恢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复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比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较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可选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的处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理方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使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nfig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ura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tion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期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间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保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留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应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自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理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nfig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ura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tion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止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重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参考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https://developer.android.google.cn/guide/topics/resources/runtime-changes.html#HandlingTheChange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资源整体介绍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728000" y="5976000"/>
            <a:ext cx="5903280" cy="503280"/>
          </a:xfrm>
          <a:prstGeom prst="rect">
            <a:avLst/>
          </a:prstGeom>
          <a:solidFill>
            <a:srgbClr val="66ccff"/>
          </a:solidFill>
          <a:ln>
            <a:solidFill>
              <a:srgbClr val="fcfaf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/res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7632000" y="3600000"/>
            <a:ext cx="1727280" cy="719280"/>
          </a:xfrm>
          <a:prstGeom prst="rect">
            <a:avLst/>
          </a:prstGeom>
          <a:solidFill>
            <a:srgbClr val="66ccff"/>
          </a:solidFill>
          <a:ln>
            <a:solidFill>
              <a:srgbClr val="fcfaf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/assets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(no ID)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4968000" y="3600000"/>
            <a:ext cx="1871280" cy="719280"/>
          </a:xfrm>
          <a:prstGeom prst="rect">
            <a:avLst/>
          </a:prstGeom>
          <a:solidFill>
            <a:srgbClr val="66ccff"/>
          </a:solidFill>
          <a:ln>
            <a:solidFill>
              <a:srgbClr val="fcfaf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compiled 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raw(assigned ID)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1728000" y="3600000"/>
            <a:ext cx="3023280" cy="719280"/>
          </a:xfrm>
          <a:prstGeom prst="rect">
            <a:avLst/>
          </a:prstGeom>
          <a:solidFill>
            <a:srgbClr val="66ccff"/>
          </a:solidFill>
          <a:ln>
            <a:solidFill>
              <a:srgbClr val="fcfaf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compiled 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drawable...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2384280" y="2530800"/>
            <a:ext cx="9310320" cy="647280"/>
          </a:xfrm>
          <a:prstGeom prst="rect">
            <a:avLst/>
          </a:prstGeom>
          <a:solidFill>
            <a:srgbClr val="b2b2b2"/>
          </a:solidFill>
          <a:ln>
            <a:solidFill>
              <a:srgbClr val="fcfaf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resources.arsc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assets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classes.dex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4183920" y="1656000"/>
            <a:ext cx="6111360" cy="575280"/>
          </a:xfrm>
          <a:prstGeom prst="rect">
            <a:avLst/>
          </a:prstGeom>
          <a:solidFill>
            <a:srgbClr val="ffcccc"/>
          </a:solidFill>
          <a:ln>
            <a:solidFill>
              <a:srgbClr val="fcfaf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Resource Framework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Resources, AssetManager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9"/>
          <p:cNvSpPr/>
          <p:nvPr/>
        </p:nvSpPr>
        <p:spPr>
          <a:xfrm>
            <a:off x="4183920" y="720000"/>
            <a:ext cx="6111360" cy="503280"/>
          </a:xfrm>
          <a:prstGeom prst="rect">
            <a:avLst/>
          </a:prstGeom>
          <a:solidFill>
            <a:srgbClr val="009933"/>
          </a:solidFill>
          <a:ln>
            <a:solidFill>
              <a:srgbClr val="fcfaf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Line 10"/>
          <p:cNvSpPr/>
          <p:nvPr/>
        </p:nvSpPr>
        <p:spPr>
          <a:xfrm>
            <a:off x="8856000" y="1224000"/>
            <a:ext cx="360" cy="436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11"/>
          <p:cNvSpPr/>
          <p:nvPr/>
        </p:nvSpPr>
        <p:spPr>
          <a:xfrm>
            <a:off x="5328000" y="1224000"/>
            <a:ext cx="864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12"/>
          <p:cNvSpPr/>
          <p:nvPr/>
        </p:nvSpPr>
        <p:spPr>
          <a:xfrm flipV="1">
            <a:off x="3168000" y="561600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13"/>
          <p:cNvSpPr/>
          <p:nvPr/>
        </p:nvSpPr>
        <p:spPr>
          <a:xfrm flipV="1">
            <a:off x="3168000" y="3168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14"/>
          <p:cNvSpPr/>
          <p:nvPr/>
        </p:nvSpPr>
        <p:spPr>
          <a:xfrm flipV="1">
            <a:off x="5904000" y="3137040"/>
            <a:ext cx="360" cy="46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15"/>
          <p:cNvSpPr/>
          <p:nvPr/>
        </p:nvSpPr>
        <p:spPr>
          <a:xfrm flipV="1">
            <a:off x="8424000" y="3168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6"/>
          <p:cNvSpPr/>
          <p:nvPr/>
        </p:nvSpPr>
        <p:spPr>
          <a:xfrm>
            <a:off x="7200000" y="2232000"/>
            <a:ext cx="360" cy="298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7"/>
          <p:cNvSpPr/>
          <p:nvPr/>
        </p:nvSpPr>
        <p:spPr>
          <a:xfrm>
            <a:off x="5319360" y="1224000"/>
            <a:ext cx="1447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Resource 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8"/>
          <p:cNvSpPr/>
          <p:nvPr/>
        </p:nvSpPr>
        <p:spPr>
          <a:xfrm>
            <a:off x="8826120" y="1219320"/>
            <a:ext cx="1181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9"/>
          <p:cNvSpPr/>
          <p:nvPr/>
        </p:nvSpPr>
        <p:spPr>
          <a:xfrm>
            <a:off x="2448000" y="5040000"/>
            <a:ext cx="1439280" cy="575280"/>
          </a:xfrm>
          <a:prstGeom prst="ellipse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AAPT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0"/>
          <p:cNvSpPr/>
          <p:nvPr/>
        </p:nvSpPr>
        <p:spPr>
          <a:xfrm>
            <a:off x="5904000" y="5070960"/>
            <a:ext cx="1079280" cy="503280"/>
          </a:xfrm>
          <a:prstGeom prst="rect">
            <a:avLst/>
          </a:prstGeom>
          <a:solidFill>
            <a:srgbClr val="66ccff"/>
          </a:solidFill>
          <a:ln>
            <a:solidFill>
              <a:srgbClr val="fcfaf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R.java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1"/>
          <p:cNvSpPr/>
          <p:nvPr/>
        </p:nvSpPr>
        <p:spPr>
          <a:xfrm>
            <a:off x="8431920" y="5976000"/>
            <a:ext cx="3663360" cy="503280"/>
          </a:xfrm>
          <a:prstGeom prst="rect">
            <a:avLst/>
          </a:prstGeom>
          <a:solidFill>
            <a:srgbClr val="ffcccc"/>
          </a:solidFill>
          <a:ln>
            <a:solidFill>
              <a:srgbClr val="fcfaf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source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2"/>
          <p:cNvSpPr/>
          <p:nvPr/>
        </p:nvSpPr>
        <p:spPr>
          <a:xfrm>
            <a:off x="9720000" y="5040000"/>
            <a:ext cx="1799280" cy="575280"/>
          </a:xfrm>
          <a:prstGeom prst="ellipse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 Compiler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Line 23"/>
          <p:cNvSpPr/>
          <p:nvPr/>
        </p:nvSpPr>
        <p:spPr>
          <a:xfrm>
            <a:off x="3888000" y="5328000"/>
            <a:ext cx="201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24"/>
          <p:cNvSpPr/>
          <p:nvPr/>
        </p:nvSpPr>
        <p:spPr>
          <a:xfrm>
            <a:off x="6912000" y="5328000"/>
            <a:ext cx="280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5"/>
          <p:cNvSpPr/>
          <p:nvPr/>
        </p:nvSpPr>
        <p:spPr>
          <a:xfrm>
            <a:off x="10080000" y="4248000"/>
            <a:ext cx="1079280" cy="431280"/>
          </a:xfrm>
          <a:prstGeom prst="rect">
            <a:avLst/>
          </a:prstGeom>
          <a:solidFill>
            <a:srgbClr val="ffcccc"/>
          </a:solidFill>
          <a:ln>
            <a:solidFill>
              <a:srgbClr val="fcfaf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.class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6"/>
          <p:cNvSpPr/>
          <p:nvPr/>
        </p:nvSpPr>
        <p:spPr>
          <a:xfrm>
            <a:off x="10080000" y="3528000"/>
            <a:ext cx="1079280" cy="359280"/>
          </a:xfrm>
          <a:prstGeom prst="rect">
            <a:avLst/>
          </a:prstGeom>
          <a:solidFill>
            <a:srgbClr val="ffcccc"/>
          </a:solidFill>
          <a:ln>
            <a:solidFill>
              <a:srgbClr val="fcfaf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.dex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Line 27"/>
          <p:cNvSpPr/>
          <p:nvPr/>
        </p:nvSpPr>
        <p:spPr>
          <a:xfrm flipV="1">
            <a:off x="10656000" y="5574960"/>
            <a:ext cx="360" cy="401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28"/>
          <p:cNvSpPr/>
          <p:nvPr/>
        </p:nvSpPr>
        <p:spPr>
          <a:xfrm flipV="1">
            <a:off x="10656000" y="468000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29"/>
          <p:cNvSpPr/>
          <p:nvPr/>
        </p:nvSpPr>
        <p:spPr>
          <a:xfrm flipV="1">
            <a:off x="10656000" y="388800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30"/>
          <p:cNvSpPr/>
          <p:nvPr/>
        </p:nvSpPr>
        <p:spPr>
          <a:xfrm flipV="1">
            <a:off x="10656000" y="3168000"/>
            <a:ext cx="3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31"/>
          <p:cNvSpPr/>
          <p:nvPr/>
        </p:nvSpPr>
        <p:spPr>
          <a:xfrm flipV="1">
            <a:off x="3168000" y="4248000"/>
            <a:ext cx="36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2"/>
          <p:cNvSpPr/>
          <p:nvPr/>
        </p:nvSpPr>
        <p:spPr>
          <a:xfrm>
            <a:off x="3996360" y="3240000"/>
            <a:ext cx="34549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AAPT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分配资源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ID,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不对文件编译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3"/>
          <p:cNvSpPr/>
          <p:nvPr/>
        </p:nvSpPr>
        <p:spPr>
          <a:xfrm>
            <a:off x="7200000" y="3283200"/>
            <a:ext cx="34549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AAPT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不编译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不分配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13" name="Line 3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显示相关的概念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提供资源时需要能适配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设备的多样性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6" name="Table 3"/>
          <p:cNvGraphicFramePr/>
          <p:nvPr/>
        </p:nvGraphicFramePr>
        <p:xfrm>
          <a:off x="803160" y="2339280"/>
          <a:ext cx="10548000" cy="3907080"/>
        </p:xfrm>
        <a:graphic>
          <a:graphicData uri="http://schemas.openxmlformats.org/drawingml/2006/table">
            <a:tbl>
              <a:tblPr/>
              <a:tblGrid>
                <a:gridCol w="3434760"/>
                <a:gridCol w="7113600"/>
              </a:tblGrid>
              <a:tr h="43020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像素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px(pixels)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屏幕上实际的像素点单位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020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屏幕尺寸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实际的物理尺寸，是屏幕对角线的尺寸（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4.7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5.5...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020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屏幕长宽比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物理尺寸长宽比率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分为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long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和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nolong (4:3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16:9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18:9...)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020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分辨率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手机屏幕纵、横方向像素个数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(720p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1080p...)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18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像素密度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DPI(Dot per Inch)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每英寸像素数，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Diagonal pixel/ Screen 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Android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系统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DPI: (ldpi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、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mdpi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、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hdpi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、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xhdpi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、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xxhdpi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、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xxxhdpi)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245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DIP/DP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(Device independent pixels)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密度无关像素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开发时使用的单位以适配不同设备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dip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和与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px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转换公式：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px / dp = DPI/160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020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与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DP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是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1:1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的关系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用于字体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分辨率与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DP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转换示例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1: 1920 x 1080, 480dpi   ==&gt; 640dp x 360dp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2: 1280 x 720, 320dpi     ==&gt; 640dp x 360dp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3:  960 x 600, 160dpi      ==&gt; 960dp x 600dp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4: 1280 x 800,  160dpi    ==&gt; 1280dp x 800dp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62120" y="4464000"/>
            <a:ext cx="1037160" cy="17136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3888000" y="4221720"/>
            <a:ext cx="1475280" cy="21135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6867360" y="4203720"/>
            <a:ext cx="3427920" cy="227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整体介绍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资源打包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资源配置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&amp;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加载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资源打包概述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代码资源分离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采用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AAPT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单独对资源编译打包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AAPT(Android Asset Packaging Tool)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源码路径：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frameworks/base/tools/aapt/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09480" y="27252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资源打包生成文件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09480" y="1603080"/>
            <a:ext cx="10970640" cy="39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/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目录中除了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目录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其他文件都是编译过的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会直接把值打包到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resources.arsc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所以打包后的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中没有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编译选项可以控制只打包一种或几种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dpi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的资源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4760">
              <a:lnSpc>
                <a:spcPct val="100000"/>
              </a:lnSpc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内部项目为减少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ROM size,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往往只会打包一种或几种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dpi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的资源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296720" y="4124160"/>
            <a:ext cx="8207280" cy="199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2017-11-13T17:38:32Z</dcterms:created>
  <dc:creator/>
  <dc:description/>
  <dc:language>zh-CN</dc:language>
  <cp:lastModifiedBy/>
  <dcterms:modified xsi:type="dcterms:W3CDTF">2017-11-30T11:14:51Z</dcterms:modified>
  <cp:revision>313</cp:revision>
  <dc:subject/>
  <dc:title>smartisan</dc:title>
</cp:coreProperties>
</file>