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2.xml" ContentType="application/inkml+xml"/>
  <Override PartName="/ppt/notesSlides/notesSlide19.xml" ContentType="application/vnd.openxmlformats-officedocument.presentationml.notesSlide+xml"/>
  <Override PartName="/ppt/ink/ink3.xml" ContentType="application/inkml+xml"/>
  <Override PartName="/ppt/notesSlides/notesSlide20.xml" ContentType="application/vnd.openxmlformats-officedocument.presentationml.notesSlide+xml"/>
  <Override PartName="/ppt/ink/ink4.xml" ContentType="application/inkml+xml"/>
  <Override PartName="/ppt/notesSlides/notesSlide21.xml" ContentType="application/vnd.openxmlformats-officedocument.presentationml.notesSlide+xml"/>
  <Override PartName="/ppt/ink/ink5.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26"/>
  </p:notesMasterIdLst>
  <p:sldIdLst>
    <p:sldId id="289" r:id="rId2"/>
    <p:sldId id="296" r:id="rId3"/>
    <p:sldId id="309" r:id="rId4"/>
    <p:sldId id="310" r:id="rId5"/>
    <p:sldId id="312" r:id="rId6"/>
    <p:sldId id="290" r:id="rId7"/>
    <p:sldId id="294" r:id="rId8"/>
    <p:sldId id="295" r:id="rId9"/>
    <p:sldId id="298" r:id="rId10"/>
    <p:sldId id="303" r:id="rId11"/>
    <p:sldId id="304" r:id="rId12"/>
    <p:sldId id="317" r:id="rId13"/>
    <p:sldId id="313" r:id="rId14"/>
    <p:sldId id="316" r:id="rId15"/>
    <p:sldId id="315" r:id="rId16"/>
    <p:sldId id="305" r:id="rId17"/>
    <p:sldId id="306" r:id="rId18"/>
    <p:sldId id="318" r:id="rId19"/>
    <p:sldId id="307" r:id="rId20"/>
    <p:sldId id="319" r:id="rId21"/>
    <p:sldId id="320" r:id="rId22"/>
    <p:sldId id="308" r:id="rId23"/>
    <p:sldId id="311" r:id="rId24"/>
    <p:sldId id="29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ihao zhang" initials="zz" lastIdx="3" clrIdx="0">
    <p:extLst>
      <p:ext uri="{19B8F6BF-5375-455C-9EA6-DF929625EA0E}">
        <p15:presenceInfo xmlns:p15="http://schemas.microsoft.com/office/powerpoint/2012/main" userId="38520c74f428d0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7" autoAdjust="0"/>
    <p:restoredTop sz="95400" autoAdjust="0"/>
  </p:normalViewPr>
  <p:slideViewPr>
    <p:cSldViewPr snapToGrid="0">
      <p:cViewPr varScale="1">
        <p:scale>
          <a:sx n="109" d="100"/>
          <a:sy n="109" d="100"/>
        </p:scale>
        <p:origin x="186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11-18T12:01:29.510"/>
    </inkml:context>
    <inkml:brush xml:id="br0">
      <inkml:brushProperty name="width" value="0.05292" units="cm"/>
      <inkml:brushProperty name="height" value="0.05292" units="cm"/>
      <inkml:brushProperty name="color" value="#FF0000"/>
    </inkml:brush>
  </inkml:definitions>
  <inkml:trace contextRef="#ctx0" brushRef="#br0">1147 6597 0,'70'18'110,"-52"-18"-95,17 17-15,88-17 16,-87 0 0,52 0-1,35 0-15,-17 0 0,35 0 16,142 0 0,-178 0-16,72 0 31,-1 0-16,36 0 1,-18 0 0,-106 0-16,-35 0 15,0 0 1,-35 0-16,70 0 16,35 0-1,54 0 16,-107 0-31,71 0 16,-35-17 0,71 17-1,-89-18 17,0 18-17,-18 0 1,54 0-1,105 0 17,-105 18-32,-1-1 15,18-17 1,36 0 15,-19 0-15,72 0-1,-72 0 1,-52 0 15,-17 0-15,69 0 0,1 0-1,-106 0-15,88 0 31,-70 0-31,-1 0 16,71 0 0,-70 0-16,52 0 15,-52 0 1,17 0-16,53 0 16,88 0-1,-52 0 1,-18 0 15,-89 0-31,54 0 31,-54 0-31,159 0 16,-105 0 0,123 0-16,-194 0 15,53 0 1,-71 0-16,18 0 15,229 0 17,106 18-17,-247 0 1,18-18 0,-18 17-1,230 1 1,-107-18 15,-140 0-15,-36 0 15,0 0-15,-35 0-1,-35 0-15,17 0 16,-18 0-16,89 0 31,-88 0-31,17 0 16,53 0 15,-52 0-31,-1-18 16,71 18-1,17 0 16,-17 0-15,-35-17 0,-36 17-1,18-18 1,-36 18-16,54 0 31,-36 0-15</inkml:trace>
  <inkml:trace contextRef="#ctx0" brushRef="#br0" timeOffset="7081.79">6473 6544 0,'-35'-35'110,"18"-1"-95,-1 19 1,18-1-1,-18 1-15,1-19 16,-1 1 15,18 17-15,-18-17 31,1 0-32,17 17 17,0 1-1,-18-19-15,18 1-1,0 17 16,0-35-15,0 36 0,0-18-16,0 17 15,0-53 17,0 54-1,18-1 0,-1 0-15,19-17-1,69 17 1,-69 1-16,-19 17 16,36 0-1,53-18 1,-71 18-1,18-17-15,18 17 16,70-18 0,-53 0 15,-53 18-15,54 0 15,-19 0-31,-52 0 15,0 0 1,70 0 15,0 18-15,-70-18 0,34 0-1,-34 18 1,53 17 15,-54-35-15,1 17-16,0-17 15,-1 18 1,1 0 0,17-1-1,-17 1 16,-1 35-15,-17-18 0,0-17-1,18 0-15,-18-1 16,0 18 15,0-17-31,0 35 16,0-35-1,0 35-15,0-18 16,0-18 0,0 1 31,0 70-32,-18-17 1,-17-1-1,17-52 17,18 0-32,-35-1 31,-88 36 16,35-53-16,52 0-15,-17 0-1,-88 0 17,35 0-17,-17 0 1,105 0-1,1 0 1,-1 0 15,0 0 1,1 0-1,-36 0-31,35 0 15,1 0 1,-1 0-16,18-17 0</inkml:trace>
  <inkml:trace contextRef="#ctx0" brushRef="#br0" timeOffset="18337.58">9843 6685 0,'-36'-53'110,"36"36"-110,0-1 15,-35 0-15,35 1 16,0-1 0,-18-35 15,1 18 0,17 17 0,-18-17-15,18 17 15,0 1 1,-18-1-1,18-17-16,0-18 1,0 0 0,0 35-1,0-17-15,0 0 16,0 17 0,18-17-1,-18 17 1,0 1 31,18-19-32,-18 19 1,0-1 0,17 18-16,1-35 31,17 35-31,89-36 15,-54 19 17,71-19-17,53 36 17,-52 0-17,16-17 16,-34 17-15,-18 0 0,17 0 15,-52 0-15,-18 0-1,70 0 16,-52 0-31,-36 0 16,0 0-16,18 0 16,0 0-16,0 0 15,-18 0 1,18 0-16,35 0 16,-52 17-1,16-17-15,-16 0 16,17 0-1,-18 0 1,0 0-16,0 0 16,-17 0-1,17 0 17,1 18-17,-1-18 1,0 18-16,0-18 15,-17 35 17,17-17-17,1-1 17,-1 1-32,-17 17 0,-1 1 31,1 16-31,0-16 47,-1-19-32,-17 19 1,35-1 0,-17 53 15,-18-35-16,0-18 1,0-17-16,0 0 16,0-1-1,-18 1 48,-17-1-32,-18 19-31,36-36 16,-19 17-1,1 1 1,-18 0 0,-35 35 15,70-36-16,1-17-15,-1 18 32,0 0-17,-17-1 17,0-17-1</inkml:trace>
  <inkml:trace contextRef="#ctx0" brushRef="#br0" timeOffset="28376.55">5909 11254 0,'18'0'297,"-1"0"-266,19 0-16,-19 0 1,1 0 0,88 0 15,-89 0-31,19 0 31,-1 0 0,-17 0-15,17 0 0,-18 0 31,19 0-32,-19 0 1,36-18-16,-17 18 15,-1-18 17,35 18-17,1 0 1,-53 0 0,35 0-1,17-17 1,1-1-1,-18 18 1,17 0 0,18 0-1,-52-18 1,69 18 0,-87 0 15,0 0-31,-1 0 31,72 0 0,-54 0-31,35 0 16,-34 0 15,17 0-15,-1 0-1,37 0 1,-72 0 15,1 0-31,17 0 16,-17 0 0,17 0-16,53 18 15,-17-18 1,-53 0-1,-1 0 1,18 0 0,-17 0-16,0 0 0,-1 0 15,36 0-15,-35 0 16,35 0 0,-18 0-16,0 0 31,-17 0-16,17 0 1,-17 0 0,0 0-1,-1 0 1</inkml:trace>
  <inkml:trace contextRef="#ctx0" brushRef="#br0" timeOffset="36840.72">15311 8714 0,'17'0'125,"18"0"-125,-17 0 15,0-18 1,-1 18-16,1 0 0,53 0 16,-18-18 15,35 18-31,-18 0 31,1 0-31,-36-17 16,0 17-1,1 0-15,52 0 32,-53 0-17,-17 0-15,70 0 63,-35 0-48,-35 0-15,-1 0 16,1 0 0,-1 0 15,19 0-16,-1 0 1,-17 0 78</inkml:trace>
  <inkml:trace contextRef="#ctx0" brushRef="#br0" timeOffset="40812.22">1446 9049 0,'18'0'125,"17"0"-125,1 17 32,-1-17-17,18 0-15,-36 18 16,54 0-1,-18-18 1,-35 0-16,-1 0 31,36 17-15,-35-17 0,-1 18 15,1-18-31,0 0 47,-1 0-16,19 0 0,-1 0 16,-18 0-31,1 0 15,35 0-15,-35 0-1,-1 0-15,1 0 31,0 0-15,17 0 0,-18 0-1,1 0 1,0 0 15,-1 0-15,19 0 15,-19 0-31,1 0 16,0 0-1,-1 0 17,1 0-1,0 0 0,-1 0 188,1 0-204,-1 0 126,1 0-94,0 0-31,-1 0 30,1 0-14,0-18-17,-1 18 1,1 0 0,17 0 546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11-18T12:18:32.772"/>
    </inkml:context>
    <inkml:brush xml:id="br0">
      <inkml:brushProperty name="width" value="0.05292" units="cm"/>
      <inkml:brushProperty name="height" value="0.05292" units="cm"/>
      <inkml:brushProperty name="color" value="#FF0000"/>
    </inkml:brush>
  </inkml:definitions>
  <inkml:trace contextRef="#ctx0" brushRef="#br0">9102 4586 0,'35'35'78,"-17"-35"-62,-1 0-16,1 18 15,0-18 1,-1 0-16,18 18 16,1-18-16,52 0 15,0 0-15,53 0 32,-70 0-32,52 0 15,89 0 1,194 17-1,-336-17 1,54 0 0,-19 0-1,-69 0 1,70 0 0,70 18 15,-35-18-16,71 0 1,-159 0 0,17 0-16,54 0 31,34 0-15,-87 0-16,0 0 15,87 0 1,-87 0-16,17 0 15,53 0 1,53-18 0,-70 18-1,17 0-15,-53-17 16,35 17-16,-17 0 16,-35 0-16,158 0 15,-88 0-15,177 17 16,-177-17-1,141 18 1,-88 0 0,-53-18-16,212 17 15,-18 1 17,-282-18-32,18 0 15,52 0 1,71 18-1,-106-18-15,71 0 16,-53 0 15,-36 0-31,142 0 16,-88 0 0,-19 0 15,-34 0-31,-53 0 0,70 0 31,-53 0-31,0 0 16,1 0-1,52 0-15,0 0 16,0 0-16,-17 0 16,-1 0-16,-34 0 15,17 0-15,-18 0 16,18 0 15,-18 0-31,0 17 16,-17-17-1,0 0 1,-1 0 15</inkml:trace>
  <inkml:trace contextRef="#ctx0" brushRef="#br0" timeOffset="2207.42">794 5098 0,'17'0'141,"36"0"-126,18 0 1,17 17-1,-53-17-15,18 0 16,35 18 15,-70-18-15,17 0-16,-17 0 16,35 0-1,0 0 1,0 0-1,-18 0-15,0 0 16,36 18-16,-18-18 16,0 0-16,53 0 15,-36 0 1,-52 0 0,35 17-16,0-17 15,-18 0-15,53 0 16,0 0-1,-53 0 1,36 0-16,0 0 16,34 0-1,-52 0 1,18 18-16,-36-18 16,18 0-1,18 0 1,-18 0-16,52 0 15,-69 0 1,87 0 0,-88 17-16,71-17 15,53 0 1,88 0 15,-176 0-15,-19 0-1,-34 0-15,53 0 16,17 0 15,-18 0-31,19 0 0,-19 0 16,-35 0-16,1 0 16,-1 0-16,18 0 31,53 0-16,-53 0 1,-36-17 0,1 17-1,0 0 1,-1 0 0,54 0-1,35-18 1,-53 18-1,-18-17 1,-18 17 0,1 0-16,35 0 15,-35 0-15,-1 0 16,19-18 0,-19 18 15,1 0-16,-18-18 17</inkml:trace>
  <inkml:trace contextRef="#ctx0" brushRef="#br0" timeOffset="11510.1">4568 6033 0,'36'0'188,"-19"0"-157,1 0-15,0 0-16,-1 0 15,1 17 1,17-17-1,-17 0 1,0 18 15,-1-18-31,1 0 16,17 0 15,0 0 16,-17 0-47,17 0 16,-17 0-16,17 0 15,0 0 17,1 0-17,-19 0-15,54 0 16,-36 0-1,18 0 1,35 0 0,-35 0-1,0 0 1,-35 0 0,88 0-16,-36 0 31,1 0-16,-54 0-15,54 0 16,-18 0 0,-18 0-16,18 0 0,18 0 15,70 0 1,-106 0 0,18 0-16,-18 0 15,0 0-15,18 0 16,-17 0-1,-1 0 17,124 0-17,-89 0 1,18 0 15,-35 0-31,0 0 0,18 0 31,-1 0-31,-34 0 0,17 0 16,17 0 0,-52 0-1,35 0 1,-36 0 0,72 0-1,-54 0 1,53 0-1,-70 0 1,-1 0 0,54 0-1,-54 0 1,36 0-16,0 0 16,18 0-16,17 0 15,-17 0 1,-18 0-1,52 17 1,-52-17 0,-17 0-1,-19 0-15,36 0 16,0 0 0,-35 0-1,70 0 1,53 0 15,-106 0-15,1 0-16,-19 0 15,18 0-15,18 0 16,-17 0 0,-19 0-1,36 18 1,-35-18-1,35 0-15,0 0 32,-36 0-32,54 0 15,-54 0 1,72 0 15,-54 0-31,71 0 31,-71 0-15,0 0-16,-17 0 16,17 0-1,-17 0-15,70 0 16,-35 0 0,-18 0-1,18 0 1,-35 0-16,-1 0 15,19 0 1,-1 0 0,0 0-16,18 0 15,18 0 1,-18 0 0,0 0-1,-18 0-15,18 0 16,35 0-1,-53 0-15,1 0 16,16 0-16,37 0 31,-72 0-31,1 0 16,53 0 0,-19 0-1,19 0 1,-36 0-16,53 0 15,-35 0 1,0 0 0,0 0-16,35 0 31,-35 0-31,36 0 16,-54 0-1,35 0 1,1 0 15,-36 0-31,18 0 16,123 0-1,-34 0 1,-54 0 0,0 0 15,0 0-16,-35 0-15,71 18 16,-19-18 15,72 17-15,70-17 15,-177 0-31,-17 0 16,18 0-16,35 0 15,-36 0 1,-35 0 0,36 0-1,-18 18 1,17-18 0,-52 0-1,17 0 1,18 0-1,-17 0 1,34 0 0,1 0 15,-36 0-31,-17 0 31,17 0-15,-17 0-16,-1 0 15,54 0 1,-54 0 0,1 0 62</inkml:trace>
  <inkml:trace contextRef="#ctx0" brushRef="#br0" timeOffset="29863.39">3916 8079 0,'17'17'110,"1"-17"-95,35 0-15,0 0 16,18 0-16,34 0 31,-34 0-31,17 0 16,18 0 15,-71 0-31,36 0 31,-18 0-31,-18 0 16,0 0-16,53 0 31,-35 0-15,-17 0-16,17 0 15,-36 0 1,1 0-16,-1 0 16,1 0-1,123-17 1,-70 17-1,-36 0 1,-17 0 0,17 0-1,18 0 17,-35 0-17,17 0 1,-18 0-1,19 0 1</inkml:trace>
  <inkml:trace contextRef="#ctx0" brushRef="#br0" timeOffset="33179.56">6350 9260 0,'35'0'63,"36"0"-63,-18 0 15,53 0 1,352-17 0,-105 17-1,-71 0 1,71 17 15,-230 1-15,-87-18-16,70 18 15,-71-18 1,0 0-16,18 0 16,0 0 15,53-18-15,-89 18-1,1 0 1,17 0-1,1 0 1,-19 0-16,142 0 16,35 0 15,-123 0-15,-18 0-1,-18 0 16,-18 0 16,1 0-15</inkml:trace>
  <inkml:trace contextRef="#ctx0" brushRef="#br0" timeOffset="35207.23">11342 9225 0,'35'18'31,"-17"-18"-15,-1 17-1,19-17 1,17 0 15,-18 0-15,-18 0-1,19 0 1,-19 0 0,19 0-1,-19-35 17,1 18-17,17-1-15,-35 0 16,18 1-1,0-19 1,-1-34 15,18-1-15,-17 18 0,-18 18-1,0 0 1,0 17-1,0-17-15,0-18 16,0 35 0,-18 1-1,1-1-15,17 0 16,-18 18-16,-17-35 31,17 17-31,-17-17 16,0 18-16,-1-1 31,1 0-15,-18-35-1,36 53 1,-54 0 15,36 0-15,17 0 46,-17 0-46,17 0 0,1 0-1,-1 18 1,-17 35-1,-1-53 17,36 35-32,-17-35 15,-1 71 1,-17-18 31,35-18-32,0-17 1,0-1-16,0 1 16,0-1-1,0 1 1,0 35 15,0 18 0,0-54 1,0 1-32,17-1 31,1 1-15,0 0-1,-1 17 32,36 18-31,-17-18 15,-19-35-31,18 53 31,-17-53 0,0 18-15,17-1 15,-35 1 1,18-18-17,-1 0 32</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11-18T12:19:27.974"/>
    </inkml:context>
    <inkml:brush xml:id="br0">
      <inkml:brushProperty name="width" value="0.05292" units="cm"/>
      <inkml:brushProperty name="height" value="0.05292" units="cm"/>
      <inkml:brushProperty name="color" value="#FF0000"/>
    </inkml:brush>
  </inkml:definitions>
  <inkml:trace contextRef="#ctx0" brushRef="#br0">3863 3757 0,'70'18'157,"-17"-1"-142,18 1-15,52 17 16,142 18-1,123 35 17,-247-88-32,-70 0 15,-1 0-15,-17 0 16,18 0-16,-1 0 31,-17 0-31,18 0 16,35 0 78,-89 0-79,36 0-15,-18 0 0,-17 0 16,17 0-16,18 0 15,-17 0 1,16 0-16,-16 0 16,52-17-16,-17 17 15,193-18 1,1-17 15,-177 35-31,88-18 16,-105 18-16,158-35 31,18 17-15,-159 18-16,-35 0 15,18 0-15,-36 0 16,-17 0-16,35 0 16,17 0-1,18 0 1,36-17-16,-1 17 15,-35-18-15,36 18 16,52 0 15,-140-18-15,-1 18 0,18 0-16,-18 0 15,18 0-15,-18 0 16,18 0-1,18 0 17,17 0-17,35 0 1,-70 0 0,88 0-1,-70 0 1,-53 0-1,-1 0-15,71 0 16,18 0 15,-70 0-31,140 18 16,-105 0 0,-1-18-16,-35 0 15,1 0-15,17 0 16,88 0 15,-53 17-15,-53-17-1,36 0 17,-36 0-32,36 0 15,-54 0 1,89 0-1,0 0 1,-18 0 0,0 0-1,-53 0 17,-17 0-1,35 0-31,-35 0 0,-1 0 15,1 0 1,17 0 0,-17 0-16,17 0 15,36 0 1,-54 0 0,1 0-16</inkml:trace>
  <inkml:trace contextRef="#ctx0" brushRef="#br0" timeOffset="4022.18">4092 3810 0,'-17'0'47,"-1"-18"-31,0 18 0,36 0 109,88 18-125,-53 0 15,370 35 1,36-53 15,-248 17-31,36-17 16,406 0 15,-459 0-31,-35 0 0,70 0 16,-141 0-1,-17 0-15,52-17 31,1 17-15,-54 0-16,-17 0 0,18 0 16,17 0-1,-18 0 1,36 0 15,-70 0-31,16 0 16,107 0-1,71 0 17,-160 0-17,36-18 1,-53 18-16,-36 0 16,36 0-1,0 0 1,0-18-1,71 18-15,-54 0 16,1 0-16,70-17 16,-18 17 15,-34 0-31,-19 0 0,107 0 31,52-18-15,-159 0-1,72 18 1,-72 0-16,-17 0 16,123 0-1,-105 0 1,-18 0-16,0 0 16,-18 0-16,0 0 15,1 0 16</inkml:trace>
  <inkml:trace contextRef="#ctx0" brushRef="#br0" timeOffset="9059.23">9225 3916 0,'18'0'47,"17"0"-16,0 0-31,71 0 16,35 0-1,0 0 1,1 0-1,-107 0 1,0 0-16,53 0 31,-52 0-15,-19 0-16,18-18 0,1 18 16,-1 0-16,53 0 31,-53 0-31,18 0 15,36-17 1,-1 17 0,-35 0-1,-36 0 1,36 0-16,-17-18 16,52 18-1,-18 0 1,71-35 15,-52 35-15,16-18-1,-69 18 1,-1-18-16,0 18 16,-17 0-16,35-17 15,-36-1 1,1 0-16,17-17 15,1 35 1,-1-35 0,-35 0 15,18 17-31,-18-17 16,-18-18-1,18 18-15,-18 17 16,1 0-1,-1 1 1,-35-1-16,18 0 0,-89-52 16,-34 17-1,87 35 1,-17-17 0,53 17-16,-1 1 15,-70-19-15,54 19 0,-125-36 31,36 0-15,18 53 0,-160-53 15,213 35-31,-89 1 16,124 17-1,-36 0-15,-35-18 16,-35 18 15,53 0-15,35 0-1,18 0 1,17 0-16,-52 0 16,52 18-16,-17-18 15,-71 17 1,71-17 15,35 18-15,-18-18-16,0 18 15,-52 35 17,52-36-32,1 1 15,-1-1 1,-17 1-1,17 17 17,0 1-32,1-19 15,-1 19-15,-17-1 16,17-18-16,18 1 16,-17-18-1,-1 53 1,0-35-1,1 17 1,17-17 0,-18-18-1,18 17 1,0 1 15,0 0 0,0 17-31,0-18 16,0 1-16,0 0 16,35-1-1,-35 1-15,36 0 16,-19 17 0,18-35-1,1 53 1,17-18-1,-18-17 1,-35-1 0,18-17-1</inkml:trace>
  <inkml:trace contextRef="#ctx0" brushRef="#br0" timeOffset="12435.63">22172 4551 0,'0'17'93,"71"-17"-93,-18 0 16,52 0 0,-52 0-1,0 0-15,53 0 16,-53 0-1,0 0 1,0 0-16,35 0 16,-53 0-1,1 0-15,-19 0 16,18 0 0,-17 0-16,0 0 0,52 0 15,-34 0 1,-1 0-1,0 0 17,-17 0-32,-1 0 0,1 0 15</inkml:trace>
  <inkml:trace contextRef="#ctx0" brushRef="#br0" timeOffset="16960.45">3898 5274 0,'18'18'94,"17"-18"-78,18 0-1,-35 17-15,17-17 0,-17 18 16,-1-18-16,19 0 15,-1 0 1,-18 0 0,19 0-1,-19 0-15,36 0 16,35 0 15,-70 0-31,0 0 16,-1 0-16,19 0 15,-19 0 1,1 0 0,0 0-16,-1 0 31,18 0 0,1 0 0,-19 0-15,1 0-16,0 0 16,17 0-1,-17 0 1,17 0 0,-17 0-1,-1 0-15,54 0 31,-36 0-31,71 0 32,-53 0-17,53 0 1,-54 0-16,19 0 16,0 0-16,70 0 15,-35 0 16,-54 0-15,19 0-16,0 0 16,52 0-16,1 0 15,352 0 1,-247 0 0,-158 0-1,-18 0-15,-36 0 16,36 0-16,0 0 15,70 0 1,-17 0 0,-35 0-1,52-18 17,-87 18-32,17-17 15,17 17 1,-35 0-1,-17 0-15,0 0 32,17 0 374,18 0-406,35 0 16,-17 0-1,52 0-15,18 17 16,-35-17-16,53 0 15,-89 0-15,-34 0 16,-1 0-16,35 0 31,54 0-15,17 0 0,-106 0 15,-17 0-31,0 0 15,34-17 1,-16-1 0,-1 18-16,18 0 0,35-18 31,-35 1-15,18-1-16,-36 18 15,35 0-15,-34 0 16,-1-18-16,0 18 15,1-17 1,-1 17 0,-18 0-1,19-18-15,-36 1 32,35 17-32,-17-18 15,-18 0 16,0 1 16,0-1-31,0 0-16,-18 1 16,-17-19-1,-1 1 1,36 18 15,-35-19-31,18 36 16,17-17-1,-18 17 1,0-18 31,1 0-32,-19 1 1,19-1-16,-107-17 31,-34-36-15,105 54 0,-141-19-1,88 1 1,-212 0-1,195 35 1,-18-18-16,0 18 16,-53 0-1,88 0-15,53 0 16,-18 0 0,36 0-16,-89 0 15,72 18-15,-54-18 31,0 17-31,-35-17 16,17 0 0,1 0-16,-89 18 15,89-18 1,17 18-16,-229-18 31,229 0-15,18 0-1,-36 0 17,1 0-17,-18 0 1,70 0-16,-70 0 16,106 0-1,-36 0-15,18 0 16,-17-18-1,17 18-15,-71-18 16,36 18 0,0 0 15,0 0-31,35 0 16,17 0-1,-16 0 1,-19 0-1,18 0 1,18 0 0,0 0-1,17 0 1,0 0 0,-17 0-16,-18 0 31,0 0-16,-35 0-15,70 0 16,-17 0-16,-18 18 16,35-18-1,-17 18-15,0-18 16,-36 17 0,36-17-1,17 0 1,18 18 15,-35-18-15,18 0-1,-19 18 17,19-1-17,-19 36 1,36-35-16,-35 52 31,17-52-15,18 17-1,0-17 1,0 0 0,0-1-16,0 1 15,0 17 16,36 0 1,-19-17-17,54 35 1,-53-53-16,52 53 16,-70-36-1,35 1-15,-17 0 16,0-18-1,-1 17-15,1 1 32,0-18-17,-1 18 1,1-18 15,-1 0-15,1 17 15,17-17-15</inkml:trace>
  <inkml:trace contextRef="#ctx0" brushRef="#br0" timeOffset="19388.5">9031 5292 0,'35'0'109,"18"17"-93,-35-17-16,70 18 16,-35 0-1,-18-1 1,1 1-16,-1-18 16,-17 0-1,-1 0-15,18 18 47,18-18-31,-35 0-1,0 0-15,17 0 32,-17 0-17,-1 0 1,1 0 15,-1 0-15,1 0-1,0 0 1,17-18 0,-17 0-16,-1 1 15,1-1 1,0-17-16,-1 35 15,-17-18 1,18 0 0,0-17-1,-1 0 1,1 17-16,-18-17 16,0 17-1,17-17 1,-17 17 31,-52-35-16,16 18-15,19 35-16,-1-17 15,0 17 1,18-18-16,-35 0 15,17 1 17,-17-1-1,0-17-15,-53-1 15,88 19-31,-71-18 15,53 17 1,-17 0 0,0 1-1,17 17 1</inkml:trace>
  <inkml:trace contextRef="#ctx0" brushRef="#br0" timeOffset="23591.84">2575 8378 0,'18'18'218,"0"-18"-202,17 18-16,18-1 16,-36-17-16,36 18 15,36 0 1,-54-18-16,124 17 16,-89-17-1,36 0 1,-36 0-16,54 0 0,-53 0 15,-19 0-15,1 0 32,-17 0-32,-1 0 15,53 0 1,0 0 0,-17 0-16,246-17 31,18 17-16,-17-18 1,-177 18 0,53 0-16,-88 0 15,0 0 1,-53 0-16,35 0 16,-53 0-16,53-18 31,-52 18-31,87 0 31,1-17-15,-36 17-1,-18-18-15,-17 18 16,35-18 0,-70 18-16,0 0 15</inkml:trace>
  <inkml:trace contextRef="#ctx0" brushRef="#br0" timeOffset="25929.65">2117 8149 0,'-36'247'78,"1"-88"-78,17 17 16,1 18-1,-18 18-15,35-18 16,-18 35-16,18-70 0,0 53 16,0-18-1,-18-36-15,18-16 16,0-1-16,0-18 16,0 1-16,0 105 15,0-123 1,0 17-16,0 124 15,0-70 1,0 105 0,-17 35-1,17-34 1,-18-19 0,18-158-1,-18 123 1,18-88-16,-17 53 31,-1 106 0,0-176-31,-17-18 16,0 70-16,0 53 16,17-105-1,0-18-15,18-18 16,-35 106-1,-18-35 17,35-89-32,18 124 15,-17-17 1,-1-1 0,-17-35-1,17-53 1,18-53-1,0 18-15,0-17 16,0 52 0,-17-53-1,-1 106-15,18-70 16,-18 52 0,18 36 15,0-53-16,-17-53 1,17 0-16,0 0 31,0-18-31,0 35 16,0-34 0,0-1-1,17 88 1,-17-87-1,18 52 1,-18-70 0,0 35-1,18-1 1,-1-16 0,-17 17-16,18 0 15,-18-36 1,18 1-1,-18-1 1,52 107 15,37 17-15,-72-106 0,19 36-16,-36-53 31,35 17 0,0 18 0,36 0-31,17 52 32,-53-87-17,0 0 16,-17-1-31,17-17 16,18 18 0,18-18-16,-18 0 0,17 18 15,36-18 1,-18 17 0,-35 1-1,-35-18-15,52 0 31,-52 0-31,35 0 16,-18 0-16,-17 0 16,0 0 171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11-18T12:20:17.903"/>
    </inkml:context>
    <inkml:brush xml:id="br0">
      <inkml:brushProperty name="width" value="0.05292" units="cm"/>
      <inkml:brushProperty name="height" value="0.05292" units="cm"/>
      <inkml:brushProperty name="color" value="#FF0000"/>
    </inkml:brush>
  </inkml:definitions>
  <inkml:trace contextRef="#ctx0" brushRef="#br0">864 7003 0,'18'0'78,"52"0"-62,-17 17-1,18-17-15,0 0 16,123 0 0,-124 0-1,71 0 1,-106 18-16,1-18 16,34 0-16,19 0 15,-54 0 1,0 0-1,-17 0-15,-1 0 32,19 0-32,-19 0 15,71 0 17,-70 0-17,53 0 16,-18 18-15,-36-18-16,18 0 16,-17 0-16,0 0 15,-1 0 1,19 0 31,-1 0-47,0 0 31</inkml:trace>
  <inkml:trace contextRef="#ctx0" brushRef="#br0" timeOffset="1241.58">1041 7391 0,'17'0'93,"19"0"-77,-19 17-16,107 1 16,-89 0-1,36-18-15,-19 0 16,1 0 0,-35 0-16,17 0 15,18 0-15,18 0 16,35 0 15,-18 0-15,-35 0-16,0 0 15,-36 0 1,54 0 0,-54 0-1,36 0-15,36-18 16,-54 18-1,18 0 17,17 0-1,-17 0-15,88 0 15,-123 0-16,0 0-15,-1 0 0,1 0 32,0 0-32,-1 0 15,18-18 1,-17 18 15,0 0-31,-1-17 0,1 17 31,0 0 1</inkml:trace>
  <inkml:trace contextRef="#ctx0" brushRef="#br0" timeOffset="8535.83">8590 6509 0,'35'0'62,"18"0"-31,88 0-15,-70 0-16,52 0 16,36 0-1,-88 0 17,-54 0-1,1 0 0,-53 0 219,17-18-234,-17 18-1,-18 0-15,35 0 16,-35 0 0,36 0-16,-1 0 15,-17 0-15,0 0 16,17 0-16,-17 0 15,-18 0-15,-53 0 32,71 0-32,17 0 15,-17 0 17,88 0 46,35-18-63,-53 18 1,18 0 0,-18 0-16,1 0 15,52 0 1,-35 0-1,-18 0 1,18-17 0,-18-1-1,-17 1 1,17-1 0,0-17-1,1-36 1,-1 36-1,-35-18 1,0 0-16,0 18 31,0-18-15,0 35-16,-18-35 31,-52-35 0,34 53-15,19 35 0,-18 0-1,17-18 1,0 18-16,1 0 16,-1 0-1,0 0-15,-35 0 16,-88 0 15,106 0-31,17 18 31,1-1-15,-19 36 0,19-35-1,-18 17-15,35 1 0,-18-36 16,0 17-1,18 1-15,0 17 16,0 18 0,71 53-1,-54-71 1,1 0 0,53 18-16,-71-35 15,35 0 1,-17 17-16,70 18 31,-35-36-15,53-17 15,-89 0-31,71-17 31,-70 17-31,17-36 16</inkml:trace>
  <inkml:trace contextRef="#ctx0" brushRef="#br0" timeOffset="10551.84">21414 5891 0,'-18'0'16,"-17"0"-1,17 0 1,-17 0 0,17 0-1,1 0 1,-19 0-16,19 0 31,-19 0 16,1 0-31,17 0-1,1 0-15,-19 36 31,19-1-15,-1 0-16,18-17 16,-35 52-1,35-17 1,-18-35-16,18 17 16,36 89 46,-19-89-46,1-17-16,17-1 15,0 1 1,1 0-16,-1-18 16,-17 0-1,17 17 1,-17-17-16,-1 18 15,71-18 1,-35 0 0,0 0 15,-18-18-31,-17 1 16,53-19-1,-18 1 16,-36 0-15,36-53 15,-53 52-31,0-70 16,0 89 0,0-1-1,-18-17 1,1 17-1,-18-17 1,-18-53 0,17 52-1,36 19 1,-17-1 0,-1 18-1,-17-17 1,17 17-1,-17 0 1,-18-18 0,35 18 15,1 0 0,-54 0-15,36 0-1,-53 18 1,70-1 0</inkml:trace>
  <inkml:trace contextRef="#ctx0" brushRef="#br0" timeOffset="19258.41">12859 11906 0,'17'0'219,"36"0"-204,-35 0 1,17 0-16,-17 0 16,35 0-16,0 0 31,17 0-15,-34 0-1,16 0 1,-16 0-1,-19 0 1,36-17-16,0 17 16,18 0-16,246 0 15,-229 0 1,89 0 0,-89 0-1,-70 0 16,17 0 1,36 0-17,87-18 1,-122 18 0,52 0-1,-53 0 1,-17 0-16,-1 0 15,1 0 17,52 0-17,-52 0 1,17 0-16,-17 0 16,88 0-1,-53 0 1,35 0-1,-35 0 1,-35 0-16,17 0 16,-18 0-1,19 0 1,17 0 15,-18 0-15,-17 0-1,17 0 32,0 0-47,-17 0 16,-1 0-16,1 0 16,0 0-1,17 0 1,-17 0-1,35-18 1,-53 1 15,70-19 16,-70 19-47,35 17 0,-35-35 16,18 35-1,0-18 1,-18 0 15,0 1-15,0-19 15,0 19-31,-18-19 31,-35-69 1,35 87-32,1 0 15,-1 1 1,1-1 31,-1 18-47,-17-18 15,-18 1 1,0-19-16,-88 1 16,35-18-1,-18 18 1,71 17 0,-123-35-1,-36 1 32,177 34-47,-229 18 16,105 0-1,-18 0 1,36 0-16,-88 0 16,176 0-16,-53 0 31,71 0-31,-36 0 15,36 0 1,-18 0 0,36 0-16,-36 0 15,35 0-15,-17 0 16,-1 0 0,19 0-16,-18 0 15,-1 0-15,-87 53 31,52-18-15,36-17 0,0-1 15,35 1-31,-18-18 31,0 18-31,1-1 16,-1 1-1,0 17 1,-34 18 15,34-35-15,18 35 0,0-36-1,0 1 1,0 0-16,0-1 31,0 36-15,0 0 15,0-18 0,18-35-15,17 53-1,-18-53-15,19 36 16,-19-19 0,1-17-1,0 18 17,-1-1-17,1-17 16,0 36-15,-1-36-16,18 17 16,-17 1-1,70 35 17,-88-35-17,18-18 1,0 0-1,17 0 32</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11-18T12:22:57.335"/>
    </inkml:context>
    <inkml:brush xml:id="br0">
      <inkml:brushProperty name="width" value="0.05292" units="cm"/>
      <inkml:brushProperty name="height" value="0.05292" units="cm"/>
      <inkml:brushProperty name="color" value="#FF0000"/>
    </inkml:brush>
  </inkml:definitions>
  <inkml:trace contextRef="#ctx0" brushRef="#br0">9049 10513 0,'17'0'125,"36"17"-125,0-17 16,53 0-16,18 0 15,34 18-15,-70-18 16,230 0-1,-36 0 1,-70 0 0,0 0-1,-89 18-15,-35-18 16,89 0 0,-107 17-1,-17-17-15,53 0 31,176 0-15,-211 0-16,52 18 16,106-18 15,-193 0-31,17 0 16,-18 0-16,0 0 15,89 18 1,-89-18-16,88 0 15,19 0 1,-54 0 15,-53 0-31,0 0 16,18 0 0,35 0-1,-17 0-15,194 17 31,-230-17-15,0 0-16,18 0 16,18 0 15,-36 0-31,106 0 31,-88 0-31,35 0 16,106 0 15,-123 0-31,87 18 16,-122-18-16,-1 18 15,36-18 1,52 0 0,-70 0-1,-35 0 1,176 0 15,-89 0-15,-69 0-1,17 0 1,-36 0 0,19 0-16,16 0 15,1 0 1,-35 0-16,35 0 15,17 0 1,-34 0 0,87 0-1,-17 0 1,88 0 15,-35 0 0,-36 0-15,18 0 0,-70 0-16,123 0 15,-88 0 1,-36 0-16,107 0 31,-124 0-31,0 0 16,-18 0-16,35 17 15,36-17-15,53 0 16,-88 0 0,52 0-16,106 0 31,-35 0 0,-158 0-31,34 0 0,71 0 16,0 0-1,18 0 17,-35 0-17,-89 0-15,71 0 16,-53 0-16,-18 0 16,18 18-16,17-18 31,54 0-16,-1 0 1,-52 0 15,-18 0-31,106 0 16,-71 0 0,18-18-1,-18 18 1,-53 0-1,0 0 1,1-17-16,-1-1 16,0 18-1,0-18 1,-17 1 0,0 17-16,-1-18 62,1 18-46,0-18-1,-18 1 1,17 17-16,-17-18 172,18-17-157,0 17 1,-1-17 0,-17 17 31,0 1-1,0-1-14,0 0 30,0 1-46,0-1-1,0 0-15,-17 18 32,17-17-17,0-1 17,-36 0-32,36-17 0,-17 18 31,-1-1-16,0 0-15,-17 1 32,17-1-1,1-17-31,-71-36 31,52 36-31,19 0 16,-107-71-1,18 35 17,54 54-32,16-19 15,1 19-15,-71-19 16,71 1 0,-18 17-1,-18-17-15,-17 0 0,-35 0 16,-142-54-1,142 72 1,-1-18-16,1 17 16,-230-35-1,-53-18 17,212 54-32,0-18 0,-159 17 31,177 18-31,35 0 15,-194 0 1,141-18-16,17 18 0,-70-35 31,-35 35-31,-212-18 0,71 18 16,-53 0 0,123 0-16,106 0 0,35 0 15,-70 18 1,141-18-1,18 0-15,-177 18 16,141-18-16,-17 17 16,-19 1-16,-880 70 47,598-88-32,301 0 1,-18 0-16,35 0 0,18 0 31,18 0-31,-1 0 0,36 0 16,-89 0-16,-69 0 15,104 18 1,-228 17 0,17-17-1,159-1 1,71-17-1,87 0 1,-34 0 15,35 0-31,-89 0 16,54 0 0,-19 0-16,54 0 15,-71 0 1,-17 18-1,-301 35 17,230 0-17,89-18-15,34-17 16,-52 17 0,17 0-1,70-35-15,-34 18 16,-36 17-1,36-17 17,-1-18-1,36 0-31,-124 53 31,-53 53-15,177-71-1,0-18 1,17 19 0,18-19-1,0 19 1,0-19 15,0 36-31,35 18 16,-35-1 15,0-17-15,18-18-1,17 1 17,1-1-1,-19-17-31,1-1 31,17 1 0,-17 0-31,-1-18 16,-17 17-16,18-17 47,17 0-32,53 18 17,-52-18-17,70 18 1,-18-18 0,53 17-1,212-17 1,-212 0-16,0 0 15,-53 0 1,18 0-16,-71 0 0,36 0 16,-36 0-16,53 0 15,53 0 1,89 0 15,-160 0-15,18 0-1,36 0 1,123 0 15,-53 0-31,-88 0 32,-89 0-32,36 0 15,0 0 16,-35 0-15,-1 0-16,1 0 16,17 0 46,36 0-31,-53 0-31,-1 0 16,36 0 15,-35 0-15,-1 0-16,1 0 16,35 0-1,176 0 48,-176 0-48,-35 0 1,-1 0 0,19 0-16,34 0 15,18 0 1,-35 0-1,-35 0 17,0 0-1,-1 0 0,1 18-31,0-18 31,-1 0-15,18 17 15,-17 1-15,0-18 0,-1 0 46</inkml:trace>
  <inkml:trace contextRef="#ctx0" brushRef="#br0" timeOffset="4049.53">14905 10054 0,'0'35'16,"0"18"-16,35-17 15,0 105 1,-17-106 0,0 36-1,17-1 1,-35-52 0</inkml:trace>
  <inkml:trace contextRef="#ctx0" brushRef="#br0" timeOffset="7018.01">15169 10636 0,'18'0'157,"17"0"-142,-17 0 1,0 0-16,52 0 16,36 0-1,18 0 1,-89 0-16,53 0 31,-53 0-31,36 0 16,-18 0 15,-18 0-15,-17 0-16,35 0 31,-36 0-31,1 0 15,-1 0-15,54 0 32,-36 0-32,-17 0 15,0 0-15,35 0 16,-36 0 0,1 0-16,70-35 46,-35 17-30,-18 1-16,18-1 31,-35 0-15,-1 18-16,1-17 16,17 17-16,36-53 31,-36 35-16,-35 1 1,35-1-16,1-70 31,-36 70-31,17 0 16,-17 1 15,0-18-15,-35 17-16,17-17 31,-17 35-31,35-36 0,-35 36 16,35-17-16,-35-1 15,35 0-15,-18 18 16,-53-52 15,54 34-15,-19 0-1,19 1-15,-18-19 16,-1 36 0,19-17-16,-1 17 15,-17-18 1,-1-17 0,-52 17 15,71 18-16,-36-17 1,17-1 0,-17 18-1,-17 0 17,35-18-32,-89 1 31,71 17 0,36 0-15,-1 0-1,0 0 1,1 0-16,-1 0 16,-35 0-1,0 0 1,0 0 15,18 0-15,17 0-16,-35 0 15,1 0-15,34 0 16,-35 0 0,18 0-1,-53 0 1,70 0-16,-53 0 15,54 0 1,-19 17 15,1-17-15,35 36 46,-17-1-62,-1-18 32,18 1-32,-18 17 15,18-17 1,-17 0 0,17 17-1,0-17-15,0 17 16,0 0-1,0-17 17,0-1-17,0 1-15,0 17 16,35 36 31,-17-36-32,-1-17 1,-17-1-16,0 1 0,18 0 16,-18-1-16,17-17 31,1 18-31,0 0 31,35-1 0,-36 19 1,1-36-17,17 17-15,-17 1 16,-1-1 0,1 1-1,53 17 16,-54-35-31,1 0 16,0 0 0,17 0 15,-35 18-31,17-18 31,1 0 16</inkml:trace>
  <inkml:trace contextRef="#ctx0" brushRef="#br0" timeOffset="9254.04">15134 10601 0,'35'0'110,"54"0"-110,-19 0 15,1 0 1,70 0 0,-88 0-16,70 0 31,-105 0-31,52 0 16,-34 0-1,-1 0-15,18 0 16,-18 0-16,18 0 15,53 0 1,-53 0 0,0 0-1,-36 0 1,-34 0 93,-54 0-109,1-18 16,-124-17 0,105 17-16,54 18 15,-35 0 1,34 0-16,-17 0 15,-35-17 1,35 17-16,18 0 16,0-18-16,-1 18 15,19 0 1,-1 0-16,53 0 125,18 0-125,-17 0 16,175 35-1,-140-35 1,52 0-1,-87 0-15,-1 0 16,0 0 0,-17 0-1,-1 0 1,-34 0 78,-36 0-94,18 0 15,-1 0-15,1 0 16,-88 0 0,52 0-1,-17 0 1,53 0-16,-1 0 15,-34 0-15,17 0 16,18 0-16,-18 0 31,17 0-15,19 0 0,34 18 77,19 0-93,17-18 16,17 17-16,89-17 31,53 18-15,-177-18 15,-18 0-15,-87 0 93,-1 0-93,18 0-1,1 0-15,16 0 16,-70 0 0,36 0-1,52 0-15,124 0 78,-35 0-62,-1 18-16,1-18 16,52 0-16,1 0 15,52 0 1,-123 0-16,18 0 31,-54 0-15,1 0-1,-36 0 48,-52 0-48,52 0 1,0 0-16,1 0 16,-19 0-1,19 0 1,34 0 78</inkml:trace>
  <inkml:trace contextRef="#ctx0" brushRef="#br0" timeOffset="15808.91">17163 10583 0,'35'0'109,"-17"0"-109,17 0 16,18 0-1,-18 0-15,36 0 16,-36 0 0,-17 0-16,-1 0 15,18-17 1,-17 17 0,53 0 15,-54 0-31,36 0 15,-35 0-15,35 0 32,-36 0-32,19 0 15,34 0 1,-52 0 0,17 0-16,71-18 15,-18 18 1,-17 0-16,-36 0 15,0 0 1,18 0-16,0 0 16,71 0-1,34 0 1,-105-18 0,-35 18-1,70 0 32,-35 0-47,0 0 0,-18-17 16,36 17-1,-54 0 1,1 0-16,0 0 31,17 0 0,-17-18-15,17 18 0,-18-35-1,36-36 17,-53 54-17,18-19 1,-18 19-16,0-1 15,18-17 17,-18 17-17,0 1-15,0-1 32,0-17-17,-53-1-15,-35-34 31,70 70-15,0-18 0,1 1-1,-36-19 17,0 1-17,18 35-15,35-18 16,-53 1-1,0-1 1,-18 0 0,-17 1 15,70 17-15,-70-18-1,70 18 1,-34 0-1,16 0-15,-17 0 0,-17 0 16,35 0 0,-107-17-1,107 17 1,-35-18-16,-1 18 16,-17 0-1,70 0-15,-35 0 16,0 0-1,-70 0 1,70 0 0,-53 0-1,53 0 1,0 0-16,0 0 16,-17 0 15,35 0-31,-1 18 31,19-18-15,-19 17-1,1-17 17,35 18-32,-18-18 31,-17 0-16,0 53 1,35-36 0,-18 19 15,1-1 0,-1-17-31,0-1 16,1 18 15,-19 36-15,36-53-16,0-1 15,-17 19 1,17-1 0,0-18-1,0 19 1,0-19 31,0 1-32,0 0 32,0-1-31,17-17-1,19 18 17,-19 0-17,1-1 1,0-17 31,-18 18-16,35 0-15,-17-18-16,-1 0 15,18 0 1,-17 17 0,0-17-16,-18 18 31,17-18-16,1 17 1,0-17 31,-1 0-31,1 0 46,0 0-46,-1 18-1,18 0 1,-17-18 31,0 0-32,17 17 1,-17 1 0,-1-18-1,1 0 1,0 0 0,17 18 15,-17-18-31,17 0 15,18 0 17,176 17-1,-158-17-31,-36 0 16,-18 0-16,19 0 15,17 0-15,-18 0 16,18 0-1,0 0 17,17 0-17,-17 0-15,-17 0 0,16 0 16,37 0 0,-19 0-1,-35 0-15,1-17 16,87 17-1,-70 0-15,0 0 32,18 0 15,-54 0-47,19 0 0,-1-18 15,-18 18 1,1 0-1,0-18 1,17 1-16,-17 17 0,-1-18 16,19 0 15,-19 1-31,1 17 16,17-53-1,-17 18 1,-18 17 31,0 0-32,17-17 1,-17 17 0,18 1-16,-18-54 31,0 36 0,0 17-15,0 1-1,0-1-15,0 0 16,-18-17 15,-17 17-15,17 1-16,1 17 15,-18-35 1,17 17 31,-17 0-16,-106-17-15,123 35-1,-88-18 1,36 1 15,-142-19 1,53 1-17,-53 18 16,160-1-31,16 18 16,1 0-16,-18 0 16,-18 0 15,19 0-31,-37 0 16,54 0-1,-106 0 1,88 0 15,-17 0-15,52 0-1,-17 18-15,-89-18 16,89 0 0,0 17-1,-18-17-15,0 0 16,35 0-16,0 18 31,-17-1-31,18-17 16,-1 0-16,-35 18 0,0 0 31,0 17-15,53-17-1,-17-18 1,-1 35-1,18-17 1,0-1-16,-35 71 31,35-52-15,0-19 0,0 1-1,0 17 1,0 0-1,0 1 1,17-19-16,1 1 16,0 0-16,-18-1 15,17-17-15,18 36 16,1-19 0,-19 1-1,1 0 1,17 17-1,18 0 17,-35-35-32,-1 18 15,19-1 1,-19-17 0,1 18-1,53 17-15,87 1 31,-69-1-31,52-18 16,-71-17 0,1 0-16,87 0 31,-52 0-15,-70 0-16,-1 0 15,88 0 1,-52 0-16,123-17 15,106-18 1,-159-18 0,-106 53 15,18-18 0,-18 18-31,-17-18 16,17 1-16,-17 17 15,17-18-15,-17 18 16,-1-18-16,-17 1 31,18 17-15,-18-35 0,18 17-1,-1-35 1,-17 35 15,0 1-31,0-1 0,0-17 31,0 17-31,0 0 0,0 1 16,0-1 15,0 1-31,0-1 31,0 0-15,-17-17 15,-1 35 16,0-18-16,18 1-15,-35-19 0,0 1 31,0 18-32,35-1 1,-18 18-1,18-18 1,-18 1 0,1 17-1,-36-36 17,35 19-32,-88-54 31,53 54-16,-17-1 1,35 18 0,-1 0-16,1 0 0,-53 0 31,35 0-31,-88 0 16,53 0-16,-53 0 31,70 18-31,-105-1 15,70-17 1,18 0 0,17 0 15,53 0 0,-35 18-15,18-18-1,18 17-15,-19-17 16,1 0 0,0 18-1,-36-18 1,53 18 0,-70-1-1,35-17 1,36 0-1,-1 18 1,-35-18 0,36 18 15,-1-18-15,-17 17-1,17 1 1,0-18-1,1 18 1,-1 17 62,18 0-78,-18-17 16,18-1-1,0 1 1,0 0-16,0 17 31,0 0 1,18 0-32,0-35 31,-18 18-16,17 0 32,1-18 0</inkml:trace>
  <inkml:trace contextRef="#ctx0" brushRef="#br0" timeOffset="19374.66">5821 11007 0,'17'0'94,"19"0"-94,-19 0 16,19 0-1,17 17 1,0-17-16,-18 18 16,159-18 15,-53 0-16,-35 0 1,-89 0 0,36 0-16,159 0 47,-177 0-32,1 0-15,-1 0 16,0 0-1,36-18-15,-18 18 16,-18 0-16,18 0 16,0 0 15,-18 0-15,0 0-1,89 0 1,-54 0-1,160-17 1,-54-1 0,-53 18-1,-17-18 1,106-17 15,-177 35-31,230-35 16,-195 35-1,-34-18 1,34 18-16,-35-17 16,36 17-16,17-18 15,-17 18-15,-36 0 16,36 0 0,-54 0-1,1 0-15,0 0 31,17 0-15,-18 0 0,36 0-16,-17 0 15,-19 0-15,1 0 16,0 0 15,-1 0-15,1 0-1,-1 0 17,19 0-17,-19 18-15,1-1 16,0 1-16,-1-18 16,19 35-16,16-17 31,-16-1-16,-36 1 1,88 17 31,-35-35-31,0 0-16,-36 0 15,36 0 1,124 0-1,-107 0 1,-17 0 0,18 0-16,-36 0 15,-17 0-15,35 0 16,52 0 0,-34 0-1,17 0-15,53-17 16,-88 17-1,-18 0-15,36 0 16,-53 0 0,70 0-1,-35 0 1,17 0-16,1 0 31,-1 0-31,-17 0 16,-17 0-16,-1 0 15,71 0 1,-18 0 0,-53 0-16,36 0 0,-36 0 15,0 0 1,1 0-16,34 0 16,1 0 15,-54 0-31,1 0 31,0 0-31,52 0 16,-35 0-1,18 0-15,-17 0 16,70 0 0,-36 0-1,-52 0 1,-1 0-16,19 0 0,-19 0 15,36 0 17,35 0-17,-70 0 1,0 0 15,-1 0-15,19 0 15,-19 0-31,1 0 16</inkml:trace>
  <inkml:trace contextRef="#ctx0" brushRef="#br0" timeOffset="25620.74">8414 11642 0,'35'0'47,"-17"0"-31,17 0-1,-17 0 1,-1 0 0,36 0-16,-18 0 15,1 0-15,-19 0 16,54 0-1,-18-18 1,-18 18-16,159-18 31,-106 18-15,-35-17 0,-17 17-1,34 0 16,-17 0-31,18 0 32,-36 0-1,-18 0-31,1 0 16,53 0-1,-18 0-15,-1 0 16,-16 0-1,52 0 1,35 0 0,54 0 15,-71 0 0,-71 0-15,18 0-16,35 0 15,-17 0-15,52 0 16,-52 0 0,87 0-1,-105 0 1,-17-18 15,-19 18-31,54 0 16,70 0 15,-123 0-31,52 0 16,-17 0-1,-18 0-15,230 0 32,-159 0-32,0 0 15,-36 0 1,-35-18-16,124 18 31,-35 0-15,-36-17-1,35 17 1,-52 0-16,88 0 16,-107 0-1,107 0 1,-18 0-1,-17 0-15,17 0 16,159 0 0,-159 0-16,88 0 31,-88 0-15,89 17-1,-177-17 1,-1 0-16,90 0 31,-72 0-31,54 0 16,-54 0-1,124 0 1,-123 0-16,52 0 16,89 0-1,-53 0 1,70 0-1,-123 0 1,-18 0 0,0 0-1,-70 0 1,17 0 0,-17 0-1,17 0 391,-17 0-390,-1 0 0,19 0-1,-19-17 1,18-1 0,-17 18-16,0-17 15,-18-1 1,17 18-1,-17-18 1,18 18 15,0-17-15,-18-1 0,0 0-1,17 18 1,-17-35 15,0 17-31,0-17 16,-17 18-1,17-1 1,-18 0 15,-35-17-15,18 17-1,0 1-15,35-1 16,-18 18-16,0-18 16,-35-17 15,18 35-15,-18-17-1,18-1 1,17 18-1,-17-18 1,-71-17 15,88 35-15,-17-18 0,18 18-1,-1-17 1,-17 17 15,17 0-15,0 0-1,-17 0 17,17-18-17,-17 18-15,0-18 31,17 18-31,1 0 32,-1 0-32,-53-17 15,1-1 1,52 18 0,-70 0-1,53 0 1,17 0-1,-70 0 17,-18 0-17,88 0 1,1 0 0,-18 0-16,17 0 0,0 0 15,1 0 1,-19 0-16,1 0 15,0 0 1,-1 0-16,-52 0 16,0-18 15,70 18-31,-123 0 31,106 0-15,0 0-16,0 0 31,17 0-15,-70 0-1,70 0-15,-88 0 32,53 0-17,18 0 1,17 0-1,1 0-15,-89 0 32,88 0-32,1 0 15,-36 0 1,17 0 0,19 0-16,-1 0 15,-52 0 1,34 0-1,19 0 1,-1 0 0,-17 0-1,17 0 1,-35 0 0,0 0-1,0 0 1,18 0 15,17 0 0,-17 0-15,0 0 15,17 0-31,1 0 0,-1 0 16,0 0-1,-52 18 1,52-18-16,-17 18 31,0-18 1,17 0-17,-70 0 1,70 0-16,-17 17 15,17-17 1,1 0 0,-1 0-1,0 0 1,-35 0 62,0 0-47,18 0-31,18 0 16,-1 0 15,-17 0 188,17 0-219,0 0 16,1 0-1,-1 0-15,-17 0 16,17 0-1,1 0 17,-1 0-17,-17 0 1,17 0-16,-70 18 31,70 0-15,0-18-16,1 0 15,-1 0 17,-35 0 15,-35 0-32,70 0 1,1 0-16,-1 0 15,1 17-15,-1-17 16,-17 0 0,17 0 15,0 0-31,-17 0 31,17 0 0,-34 18-15,34-18 0,0 0-1,1 18 1,-1-18 0</inkml:trace>
  <inkml:trace contextRef="#ctx0" brushRef="#br0" timeOffset="27590.41">11659 11183 0,'0'88'172,"0"-70"-172,0 17 15,0-17 1,0 17-16,0-17 16,0 17 62,18-35-63,-18 18 1,18-18 15,-18 17 438,17 1-453,-17 0-1</inkml:trace>
  <inkml:trace contextRef="#ctx0" brushRef="#br0" timeOffset="32546.71">5433 12047 0,'35'0'203,"-17"0"-203,-1 0 16,1 0 46,35 0-62,-35 0 32,-1 0-32,1 0 31,-1 18-16,19-18 1,34 0 0,-52 0-1,0 0 1,-1 0 15,36 0-15,0 0-1,-18 0-15,1 0 16,-1 0 0,-17 0-1,17 0 1,-18 0-16,54 0 31,-53 0-31,-1 0 16,19 0-16,-19 0 31,1 0-31,-1 0 16,19 0-1,34 0-15,36 0 16,-18 0 15,1 0-15,-72 0-1,36 0 1,0 0-16,18 0 16,17 0-1,-71 0 1,19 0 0,-19 0-16,1 0 15,0 0-15,34 0 16,-34 0-16,17-18 15,1 18-15,-1 0 16,0 0 15,-17 0-31,0 0 16,17 0-16,18 0 31,-36 0 0,36 0 1,0 0-32,-18 0 0,18 0 31,-35 0 0,53-17-31,-19 17 0,1 0 31,-17 0-31,-19 0 16,1 0 0,17 0-1,1-18 1,-1 18 0,-18 0 15,1 0-16,70 0 1,-52-18 15,-19 18-31,18-17 32,-17 17-17,0 0 16,-1-18-15,1 18 0,0 0-1,-1-35 1,19 35 0,-36-18-1,0 1 32,0-1-16,0 0-31,0 1 32,0-1-32,0 0 15,0 1 16,0-1 16,-18 1-31,-35-19 0,18 1-1,-36 0 1,18-1-1,36 19 17,-72-19-1,1 19-15,53-1-1,0 1-15,-18-1 16,35 18-1,-35-18 17,-17 1-17,-1 17 17,18 0-32,-17 0 15,17 0 1,17 0-16,-87 17 15,88-17 1,-18 18 0,17-18-16,-52 18 15,18-1 1,17-17 0,-35 0-1,17 0 1,36 0-16,0 0 15,17 0 1,-17 0-16,-36 0 16,0 18 15,36-18-31,-106 0 16,106 17-1,-18-17-15,18 0 16,-1 18-16,1-18 15,0 0-15,0 18 16,-18-18 0,35 0-16,0 0 31,1 0-31,-1 0 16,-17 0-1,-18 0 16,35 0-31,1 0 16,-1 0 0,0 0-16,-17 0 15,0 0 1,17 0 0,-52 0-1,52 0-15,-17-18 31,17 18-31,-17 0 32,17-18-32,0 18 15,1 0 1,-1 0 15,1 0-15,-36 0 15,17 0 0,19 0-31,-19 0 16,19 0 0,17 18 124,0 0-124,0 17-1,0-17 1,0-1 0,0 1-1,0 0-15,0 17 16,0-17 78,0-1-79,17 1 1,1-18 0,-18 17-1,0 19 32,18-1-31,-18-17-1,35 17 1,-17-17 15,-18-1-15,17-17-1,-17 18 1,18-18 15,0 17-15,17 1 15</inkml:trace>
  <inkml:trace contextRef="#ctx0" brushRef="#br0" timeOffset="40164.8">5609 12435 0,'35'0'125,"-17"0"-125,35 0 16,0 18-16,53 0 16,-53-18-1,17 17 1,-17 1 0,-18-18-1,1 0-15,-1 0 16,0 0-16,18 0 15,0 0 1,-18 0 0,1 0-1,-1 0 1,-17 0-16,34 0 0,-16 0 16,-1 0-1,36 0 1,-36 0-1,-17 0 1,17 0-16,-18 0 16,89 0 15,-88 0-15,0 0 46,17 0-62,-18 0 0,1 0 16,0 0-1,-1 0-15,1 0 16,17 0 15,-17 0 0,17 0-15,0 0-16,18 0 16,71 0-1,-36 0-15,36 0 16,-72 0 0,-34 0 15,0 0 0,88 0-31,-89 0 16,18 0-1,18 0 1,-17 0 15,-19 0-31,19 0 16,-19 0-1,19 0 1,-1 0 0,-18 0-16,36 0 15,-35 0-15,17 0 16,1 0-16,16 0 16,1 0-1,18-18 16,17 18-15,318-17 15,-353 17-31,-18 0 16,0 0-16,18-18 16,0 18-1,0 0-15,-18 0 16,18 0-1,0 0-15,-18 0 16,36-18 0,-36 18-16,159 0 31,-123 0-15,-36 0-16,18 0 15,-18 0 1,71 0 15,-18-17-15,-35 17-1,-17 0 1,-19 0-16,18 0 16,-17 0-1,17 0 1,-17 0-16,0 0 0,-1 0 15,1 0 1,17 0 0,0 0-1,1 0 1,17 35-16,35-17 47,0-1-47,-35 19 15,159 17 17,-107-36-32,-34 1 15,0-18-15,-18 17 16,-18-17-16,53 0 16,-53 0-16,89 0 31,-36 0-31,106-17 15,-106-1 1,71 1 0,-89-1-16,160 18 31,211 0 0,-230 0-31,-17 0 0,-17 0 16,-36 0-16,35 0 15,-17 0-15,106 0 16,-142 0 0,-35 0-1,-35 0-15,-17 0 0,-1 0 16,0 0 0,0 0-16,1 0 15,17 0-15,-36 0 16,18 0-1,89 0 1,88 0 0,-36-18 15,-70 18-31,123-17 16,-141 17-1,-17 0 1,-1 0-16,54 0 15,-106 0 1,-18-18 265,0-35-265,-18 35-16,-17-52 31,17 52-31,0-17 0,-17 0 31,35 17-31,-18 18 16,1-18 0,-1 18-1,18-17 1,-17-1-16,-19-17 31,19 35-31,-19-18 31,36 1-15,-35-1 0,17 0-1,1 1 1,-19 17 15,36-18-31,-17 0 16,-18 1-1,17 17 1,0-18-16,1 18 16,-54-35 15,53 35-15,-17-18-16,0 18 0,0-35 31,-1 35-16,-52 0 1,71-18 0,-19 18-1,1 0-15,-18-17 32,-141 17-17,159 0 1,-18 0-16,18 0 0,-71 0 31,53 0-31,0 0 16,-35 0-1,52 0-15,-52 0 32,71 0-32,-54 17 15,-35-17 16,71 0-31,-36 0 16,-70 18 15,88-18-15,36 0-16,-1 0 16,0 0-16,1 0 15,-1 0 1,0 18-1,1-18 1,-71 0 0,70 0-1,-35 0 1,0 0 0,36 0-16,-1 0 15,0 0-15,-52 17 31,-36-17 1,88 0-32,1 0 15,-19 0 1,19 0 0,-1 0-1,-88 0 1,71 0-16,-230 18 31,195-1-15,35-17-16,17 18 31,0-18-31,1 0 16,-1 0-16,0 0 15,1 0-15,-1 0 47,-17 0-47,17 0 47,-17 0-31,17 0-1,1 0-15,-1 0 63,0-18-48,-17 1-15,0 17 16,17-18 0,0 18-1,1-17 16,-1 17 1,1 0 15,-19 0-16,1 0-16,-36 0 126,19-18-141,16 18 16,-87 0-1,52 0-15,-35 0 32,71 0-32,0 0 15,17 0 16,1 0-31,-89 0 16,35 0 0,1 0-16,-54 0 15,54 18 1,-54 17-16,18-18 16,36 1-16,-248 17 46,248-17-46,-230-18 32,123 18-1,142-18-31,-35 0 16,17 17-16,0-17 15,-18 0 16,54 0-31,-19 0 16,1 0 0,-18 0-1,18 0-15,0 0 16,17 0 0,0 0-1,-17 0 1,17 0-1,-35 0-15,18 0 16,17 0-16,-17 0 16,18 0-16,-36 18 15,17-18 1,-17 0 0,1 0-1,-160 0 1,177 0-1,-1 0-15,19 0 16,-1 0 0,0 0-16,-17 0 31,-88-18-15,-1 18 15,-17 0 0,35 0-15,18 0-1,53 0 1,-18 0 0,-106 18-1,124-18-15,-36 0 31,18 0-31,36 0 0,-1 0 16,-17 0 0,0 0-16,17 0 0,-17 0 15,-1 0 1,19 0 0,-1 0-16,0 0 15,-17 0 16,-35-18 1,52 18-32,0-17 31,-17 17-15,0 0-16,-1-18 31,1 0-31,0 18 15,0 0 1,-1-17-16,-17-1 47,18 18-31,18-18-1,-1 1-15,-53 17 31,36 0-31,17 0 16,1 0-16,-1 0 0,0-18 16,-17 18-1,18 0 1,-54 0 0,0 0-1,1 0 16,52 0-31,-17 0 16,0 0 0,-1 0 15,19 0-15,-1 0-16,1 0 15,-19 0 1,19 0-1,-1 0 1,-53 0 0,36 0-1,-35 0 1,34 0 15,19 0-15,-19 0-1,19 0-15,-19 0 16,-16 18 0,34-18-1,-17 0 1,17 0 0,0 0-16,1 0 15,-1 0 1,18 17-1,-53-17 17,36 0-32,-1 0 15,0 0 1,-17 18 0,35 0-1,-18-18 1,1 17 15,-19 19-15,19-19-16,-1 1 15,-17 0 1,17-1 15,18 18 0,-17-35-15,17 18 0,0 0-1,0-1 32,0 1-16,17 17-15,-17-17 0,53 17-1,-35-17 1,-1 0 0,1-1-1,0-17 16,-1 18-15,1-18 0,0 0-1,-18 17 1,17 1 15,19-18-15,-19 18-1,1-18 1,-1 0 47,19 0-1,-19 0-31</inkml:trace>
  <inkml:trace contextRef="#ctx0" brushRef="#br0" timeOffset="46464.66">6085 12965 0,'18'0'110,"17"0"-95,1 0 17,-19 17-32,1-17 15,35 36-15,-18-36 16,71 17 0,0-17 15,-53 0-31,53 0 15,-54 0 17,-34 0-17,0 0-15,105 0 16,1 0 0,105-17 15,-141 17 0,-17-18-31,-36 18 16,36 0-16,70 0 15,-18 0 1,-17 0 15,-35 0 0,-54 0-31,36 0 16,-35 0-16,35 0 16,-18 0-1,18 0-15,17 0 32,-52 0-32,70 0 15,18 0 16,-88 0-31,17 0 16,0 0-16,18 0 16,-35 0-16,70 0 15,-70-18 1,17 18-16,-17 0 16,52 0 15,-35 0-31,54 0 15,34 0 1,36-17 15,-53-1-31,17 18 32,-17 0-17,-36 0 1,1 0-1,70-18 17,-106 18-32,36 0 15,0-17 1,-19 17 15,1 0-31,71 0 31,-54 0-31,1 0 16,52-18 0,-87 18-1,-1 0-15,0 0 16,-17 0 0,0 0-1,-1 0-15,1 0 16,-1 0-1,1 0 1,0 0 0,17 0-1,0 0 1,-17 0-16,0 0 16,34-18 15,-34 18-16,17-17 1,18 17 0,-17 0-1,-19 0 1,1 0 0,-18-53 93,0 35-93,-18-17-1,1 17 1,-1 18-1,0-17 1,1-1 0,-1 0-1,0 1 1,1-1 0,-1 18 15,0-35-16,1 35 1,-1-18 0,1 18 281,-1-17-282,18-1 1,-35 18-1,17-18 1,0 1 0,-17 17-1,17-18 1,1 18 0,-71-35-1,70 35 1,0 0-16,1-18 15,-19 18 1,19 0-16,-1 0 16,1 0-1,-1 0 1,-17 0 0,-1 0-16,-17 0 15,0 0 1,18-18-1,0 18-15,-71-17 32,-70 17-17,105 0 1,-123 0 0,-123 0 15,281 0-16,-87 17 1,88-17 0,-18 0-1,35 0-15,-17 0 16,17 0-16,-17 18 31,0-18-31,-18 0 16,-53 0 15,88 0-15,-88 18-1,18-1 1,18 1 0,17-18-16,0 18 15,-212 35 16,159-53 1,89 0-32,-19 17 31,19-17-31,-18 0 16,-18 0-1,-36 0 1,72 0-1,-19 0 1,19 0-16,-1 0 0,1 0 16,-1 0-1,0 0-15,1 0 16,-19 0 15,19 0-31,-1 0 16,0 0-16,-17 0 15,-35 0 1,34-17 0,19-1-1,-36 18 1,18 0 15,17 0-15,0-18-16,1 18 31,-1 0-31,0 0 0,1 0 16,-1 0-1,-17 0 1,-18 0 0,0 0-1,35 0 1,-17 0-16,0 0 15,17 0 1,-17 0-16,-18 0 0,18 0 16,-1 0-16,-17 0 15,1 0 1,16 0 0,19 0-1,-1 0 1,-17 0-16,-18 0 31,17 0-31,-52 0 16,35 0-1,0 0 1,18 0 0,18 0-16,-36 0 15,0 0 1,35 0-16,-35 0 15,18 0-15,17 0 16,-17 0 0,0 0 15,-18-17-31,35 17 16,0 0-16,1 0 15,-18 0 1,17 0-1,0 0 1,1 0-16,-1 0 16,-17 0-16,17 0 15,-17 0 1,0 0 0,17 0 15,0 17-16,1-17-15,-19 36 16,-52 34 0,71-52 15,-1-1-31,0 1 16,1 0-1,-19 17 16,36 0-15,-17-17-16,17-1 31,-18-17-15,18 18 0,71 70 30,-36-70-30,-17 0-16,-1-1 0,18 1 31,-17-18-31,0 18 16,35-1 0,-18-17-16,35 18 31,-34-18-16,-1 0 1,0 0 15,-17 0 1,0 0-17,-1 0 32</inkml:trace>
  <inkml:trace contextRef="#ctx0" brushRef="#br0" timeOffset="51283.73">7814 13458 0,'18'0'157,"17"0"-142,18 0 1,0 0 0,-18 18-1,-17-18 1,-1 0-16,1 0 15,17 0-15,18 0 16,0 0 0,18 0-16,-36 0 15,0 0 17,-17 0-32,17 0 15,18 0 1,-18 0-16,54 0 31,-54 0-31,-18 0 16,1 0 15,35 0-15,-35 0-1,-1 0-15,1 0 47,17 0-16,0 0-15,71 0 46,-88 0-46,17 0 0,-35 18 15,18-18-15,17 0 15,36 0-16,-54 0-15,1 0 16,0 0 15,35 0-31,-1 0 16,1 0-16,-17 0 16,-1 0-16,0 0 31,0 0-31,1 0 31,-19 0 0,1 0-31,17 0 63,18 0-48,-35 0 1,-1 0-16,1 0 47,0 0-31,17 0-1,-17 0 1,-1 0-16,72 0 31,-1 0 0,-53 0-15,-17 0-16,35 0 16,-36 0-16,1 0 15,-1 0-15,1 0 47,0 0-31,-1 0-1,19 0 1,-19 0-16,1 0 16,0 0-1,-1 0-15,1 0 31,-1 0-15,1 0 0,0 0 15,-1 0-15,1 0-1,0 0 1,-1 0-1,1 0 1,0 0 0,-1 0-1,1 0-15,0 0 32,-1 0-1,18 0-16,18 0 1,-17 0 140,-1 0-156,-17 0 16,-1 0 0,1 0-16,35 0 0,-36 0 31,1 0-31,17 0 31,1 0-15,-19 0-1,1 0-15,-1 0 16,19 0-16,-19 0 31,1 0-31,17 0 16,1 0-1,-1 0 1,-17-18-16,34 18 16,1 0-1,-17 0 1,-19 0 0,1 0-16,0 0 15,17 0 1,18 0-1,-18-18 1,0 18 0,1 0-1,-19 0-15,54 0 32,-36 0-17,18 0 1,-35 0-16,-1 0 15,19 0 1,52 0 0,-18 0-1,18 0 1,-17 0 15,-53 0-15,-1 0-16,19 0 15,-19 0 1,1 0-16,17 0 16,18 0-1,-18 0 1,-17 0 0,53 0-1,-54 0-15,1 0 16,-1 0-16,1 0 15,0 0 1,17 0 15,-17 0-15,17 0 0,0 0-16,-17 0 31,-1 0-16,72 0 17,-72 0-17,1 0-15,0 0 16,17 0 15,-18 0-15,54 0 15,-36 0-15,1 0-16,-19 0 15,1 0-15,0 0 16,-1 0 0,1 0-1,-1 0 1,1 0-1,0 0 1,-1 0 0,1 0-1,0 0 17,-1 0-17,19 0 1,-19 0-16,18 0 15,-17 0-15,17 0 32,1 0-17,-1 0 17,-17 0-17,-1 0-15,1 0 16,-1 0-1,54 0 17,-53 0-17,-1 0-15,36 0 16,0 18 0,-35-18-1,-1 0 1,1 0-16,106 0 31,-89 0-31,-18 0 0,19 0 16,-19 0-16,1 0 15,0 0-15,17 0 16,-17 0 0,-1 0-16,18 0 15,-17 0 1,0 0-1,-1 0-15,-17 18 16,36-18 0,-19 0-1,19 0 1,34 0 0,-17 0-1,-18 0 1,-17 0-1,35 0-15,-35 0 16,34 0-16,-34 0 16,53 0-1,-54 0 1,1 0-16,17 0 31,0 0-31,-35 0 0,18 0 0,88 0 16,159 17 171</inkml:trace>
  <inkml:trace contextRef="#ctx0" brushRef="#br0" timeOffset="54019.37">15081 13423 0,'18'0'94,"17"0"-79,-17 0-15,-1 0 16,1 0-16,0 0 16,17 0-1,18 0 1,0 0-1,0 0 1,-18 0 0,0 0-1,1 0 1,-19 0 0,19 0 30,-1-17-30,0 17-16,0 0 0,1-18 31,-19 18 1,19-35 14,-19 17-46,1 0 16,-18 1 0,0-19 15,0 19 0,0-1-31,-18-17 16,18 17-1,-70-52 17,17 52-1,35 0-15,-35 18-1,0-17-15,-17 17 16,17-18-1,-18 18-15,-17 0 16,17 0-16,-17-17 16,-70 17 15,122 0 0,-70-18-31,-105 0 31,87 1-31,-17 17 0,53 0 16,35 0-16,-18 0 16,1 0 15,-230 0 0,53 0-15,-53 0-1,230 0 1,-142 0 0,141 17-1,-17-17-15,18 18 16,-1-18-16,1 0 16,-1 18-1,-17-18 1,0 0-1,52 17 17,19-17-32,-36 0 15,35 0-15,-35 0 16,-17 0 0,-36 0-1,35 0 1,-34 0-1,16 0 17,72 0-17,-19 0 1,1 0 0,17 0-16,-87 0 15,52 0-15,0 0 16,0 0-1,18 0-15,17 0 16,-35 0 0,-53 18 15,71-18-15,0 0-1,-18 17-15,35-17 16,-52 0-1,52 0-15,-35 0 0,35 0 16,-17 0 0,0 0-16,0 0 15,-1 0-15,19 0 16,-19 0 0,1 0 30,0 18-46,-53-18 16,35 0 15</inkml:trace>
  <inkml:trace contextRef="#ctx0" brushRef="#br0" timeOffset="56966.15">7602 14146 0,'36'0'157,"-19"0"-157,1 0 15,0 0 1,17 0-16,0 18 16,0-18-1,-17 0 1,0 0-1,-1 0-15,142 0 32,-88 0-17,17 0-15,35 0 16,-70 0 0,0 0-16,-18 0 15,-17 0 1,35 0-16,-18-18 15,18 18-15,0 0 16,18 0-16,-18 0 16,-1 0-1,19-17-15,-36 17 16,-17 0-16,88 0 31,-53-18-31,53 18 16,-36-18-1,-35 18-15,36 0 16,-53 0-16,17 0 16,-18-17-16,1 17 15,35 0-15,-18 0 16,1 0-16,16 0 16,37 0-1,-54 0-15,88 0 31,-52-18 1,105 1-17,-140 17 17,-19 0-32,71 0 31,-52-18-31,17 18 15,0-18 1,-36 18 47,1-17-48,0-1 1,17 18-1,-35-18 1,35 1 0,-35-1-1,18 18 1,-18-35 0,17 17-1,1 18-15,-18-17 47,0-1-16,18-17 1,-18 17-32,0 0 31,0 1 0,0-1-31,0-17 47,-36 17-31,36 1-1,-35-1 1,17 0-1,1 1 1,-1-1-16,1 18 16,-1-18-1,-17 1 1,17-1-16,0 18 31,1-18-31,-1 1 16,-88-19 15,71 36-31,0 0 0,-1-17 31,-34-1 1,-54 18-17,89 0 1,17 0-1,-34 0 1,34 0-16,0 0 16,-17 0-1,17 0 1,1 0 0,-1 0-16,-17 0 15,-36 35 1,18-17-16,0 17 31,18-17-31,17 0 16,-34-1-1,34-17-15,0 0 32,1 36-17,-19-1 16,19-17-31,17-1 16,0 1 47,0 70-63,0-35 15,35-35 16,0 17-15,1 0 0,34 18-1,1 0 1,-36-35-16,-17-18 16,-1 17-16,1-17 15,17 18-15,-17-18 16,-1 17-1,36-17 1,18 0 0,-36 0-1,-17 0 17</inkml:trace>
  <inkml:trace contextRef="#ctx0" brushRef="#br0" timeOffset="61164.08">11448 14041 0,'141'70'79,"-18"-52"-64,-52-1-15,176 1 31,-159-18-31,265 0 16,-1 0 0,72-18-1,-195 18 1,159-53 0,88 18-1,-140 18 1,-1 17 15,-141 0-31,0 0 16,-18 0-16,1 0 15,-36 0-15,0 0 16,18 0-16,-54 0 16,36 0-1,53 0 1,-123 0-16,0-18 15,140 18 17,-123 0-32,124 0 15,211 0 17,-334 0-17,16 0 1,-69 0-16,34 0 15,1 0 1,70 0 0,-53 0-1,53 0 17,-70 0-17,-1 0-15,124 0 16,-70 0-1,-71 0 1,0 0 0,88 0-1,-106 0 1,-17 0 0,-1 0-16,1 0 15,17 0 1,1 0-1,17 0 1,-36 0-16,18 0 16,1 0-16,17 0 15,-18-18 1,-17 18-16,-1 0 16,1 0-1,88-17 16,-89 17-15,19 0-16,-19 0 16,1 0-16,-1 0 47,19 0-32,-19 0-15,1 0 16,-18-18 62,18-17-62,-18 17-1,0 0-15,17-17 16,-17 0-1,0 0 17,0-1-32,-17 1 47,-19 17-32,-34-34 1,-1 16 15,54 19-15,-36-1-16,0-35 15,0 35-15,-18-35 16,-17 18 15,35 18-31,-123-36 16,141 35-1,-212 0 17,158 18-32,-228 0 31,193 0-31,1 0 16,-18 0-1,17 0-15,-123 0 0,142 0 16,16 0-1,19 0-15,-18 0 16,-1 0 0,54 0-1,18 0 1,-19 18 0,-17 0-16,-70-18 15,-18 35 16,106-35-15,35 18 0,-18-18-1,0 0 1,-17 17 0,17-17-1,1 0 1,-1 18-1,0-18 1,-35 35 15,36-35-15,-18 35 15,17-35-15,0 18-16,1 17 31,-1-35-31,18 18 31,-18 0-15,1-1 0,17 19-1,-18-19 16,18 1-15,0-1 0,-18 1-1,1 0 1,17-1 0,0 19-1,17-1 16</inkml:trace>
  <inkml:trace contextRef="#ctx0" brushRef="#br0" timeOffset="65060.61">9613 14111 0,'35'0'78,"-17"0"-62,0 0-1,17-18-15,71 18 16,-36-17 0,124 17-1,-88 0-15,0-18 16,0 18-1,-71-17 1,-17 17 0,17 0 31,18-18-32,-18 18-15,-17-18 16,0 18 31,-1-17-32,1-36 1,-18 35-16,0 0 16,-18-34-1,18 34-15,-35-70 16,0 88-1,35-36 1,-36 1-16,19 18 31,17-1-15,-18 0 0,1 1 15,-19-1-16,-17 18-15,53-18 16,-88 1 0,0-36-1,53 53 1,-1-18-16,1 0 16,-35 1-1,-72-18 16,37 35-15,69-18 0,-17 18-1,36 0 1,-1 0 0,0 0-16,-17 0 31,-35 0-16,52 0 1,-35 0 15,18 0-15,17 0 0,1 18-16,-1-18 15,-35 52-15,53-34 16,-35 0 15,17-1-31,0 19 16,1-19-16,17 1 15,0 17-15,-35 1 16,35-1 0,0 0 30,17-17-46,1 17 16,-1-17-16,36-1 16,0 36-1,106 53 32,-53-71-31,-71-17-1,0-18 17,18 0-32,141 0 15,-123-35 1,17-1 0,-53 19-16,-17 17 15,17-18 1,1-35 31,-36 0-32,0 18 1,0 0 0,-18-18-16,0 18 31,1 35-31,17-18 31,-18 18 0,18-18 1,-18 18-32,18-35 15,-17 17 1,-1 18-1,18-35 1,-35 17-16,17 18 16,-17-17-1,17 17-15,-52-18 32,17 0-32,-88-17 46,141 18-30,-18 17 0,-70 0-1,70 17-15,-17 18 16,-36 18-16,36-17 16,-35 52-16,-1-35 31,53-36-16,18 1 1,0 0 0,0-1-1</inkml:trace>
  <inkml:trace contextRef="#ctx0" brushRef="#br0" timeOffset="67594.05">9560 14146 0,'18'0'172,"35"-17"-157,17 17-15,54-18 16,-54 18-16,160-18 15,17-17 17,-194 35-17,-18 0 17,-17 0 14,-1 0-14,1-17 15,-1-1-32,72-17 1,-89 17-1,17 0 32,1 1-31,0-1 0,17-17-1,-35 17 1,0 1 15,0-19-15,-18 19-16,18-36 31,-35 0-15,0 18 15,-1-1-31,19 19 31,-1-1 0,-17 0-15,0 1 0,-18-19-16,17 19 15,-17 17 1,53-18-16,-35 18 15,-35-18-15,-72 1 32,107 17-17,-53 0 1,53 0 0,-1 0-1,19 0-15,-36 0 16,35 0-16,-17 0 31,17 0-31,-35 0 16,-17 0-1,35 17 1,-36 1 0,36-18-1,17 18 1,-17-1-16,0 36 31,-36 36 0,71-72-15,-18 1-16,1 52 31,17-17-15,0-35-16,17 17 15,1 18 17,0-18-17,35 1 1,-1-1-16,19 18 16,-18-36-1,-18 1 1,36 17-1,-54-35-15,54 0 0,-18 0 16,17 0 0,1 0-16,52 0 15,-34 0 1,-54 0 0,0 0-16,0 0 15,-17 0-15,17 0 31,-17 0-31,88 0 32,-88 0 15</inkml:trace>
  <inkml:trace contextRef="#ctx0" brushRef="#br0" timeOffset="73544.28">11007 13476 0,'35'0'109,"-17"0"-93,-1 0-16,1 18 0,0-1 15,34-17 1,19 18-16,-18-18 0,35 0 16,-70 0 15,17 0-15,36 0 15,158 0 0,-159 0-15,1 0-16,-36 0 15,36 0-15,-18 0 0,17 0 16,-34 0-16,69 0 31,-34 0-31,-18 0 16,53 0 15,-71 0-31,18 0 16,53 0-1,-71 0-15,0 0 16,36 0-16,-18 0 16,17 0-1,1 0 1,-1 0-16,-34 0 15,17 0-15,52 0 32,-52 0-32,141 0 15,-141 0 1,18 0-16,-36 0 0,36-18 16,-18 18-16,0 0 15,-1-17 16,37 17-31,105 0 16,-106 0 0,106 0-1,-18 0 17,-88 0-17,-52 0-15,-1 0 16,0 0-16,-17 0 15,0 0 1,-1 0-16,1-18 16,0 18-1,17 0-15,0-18 16,0 18-16,1 0 16,-1 0-1,0 0-15,0 0 31,71-17-15,-35 17 0,-36 0-1,0 0 17,18 0-17,-35 0 1,70 0-1,-70 0 1,-1 0 0,1 0-16,17 0 15,1 0 1,-1 0 0,-17 0-1,17-18 16,-18 18-15,1 0 0,0-17-1,-18-1 17,17 0-1,-17 1 16,0-1-32,0 0 1,0 1 93,0-1-46,0 0-48,-17-17 1,17 18 15,0-1 1,-18 18-32,0-35 31,1 35-16,-1-18 1,1 18 15,-1-18-31,-17 1 16,-36-1 0,53 18-1,18-18 1,-35 1-1,0 17 17,0-18-17,-1 1 1,-17 17 0,53-18-1,-35 18-15,17 0 16,1 0-16,-89-18 31,88 18-31,1 0 16,-1 0 15,0-17-15,-34 17-1,-19-18 1,36 18-16,-18 0 15,18 0 1,-1 0-16,-17 0 16,0 0-16,18 0 15,-18 0-15,-282 0 32,212 18-1,52-18-31,36 0 0,-18 17 15,0-17 1,18 18-16,-71-18 16,71 0-1,-36 0-15,18 0 16,-53 18 0,71-18-1,0 17 1,17-17-1,0 0-15,-140 0 47,122 0-31,1 0 15,0 0-31,17 0 16,1 0-16,-19 18 15,19-18 1,-1 0-16,-17 0 31,17 0-15,0 0-16,1 0 16,-1 0-1,1 0 1,-1 0-16,0 0 15,1 0 1,-1 0 0,0 0-1,-35 0 1,18 0 0,0-18-1,-71 18 16,88 0-31,-35 0 16,-17 0 0,-36 0-1,71 0-15,17 0 16,-35 0 0,0 0-1,36 0-15,-19 0 16,19 0-16,-54 0 15,1 18 1,-1-1 15,36-17-15,17 0 0,-52 18-1,17-18 1,35 0-16,-52 18 31,52-18-31,0 0 16,-17 0-1,17 17 1,1 1 0,-19-18-16,-17 18 31,1-18-16,16 17 1,19-17 0,-1 0-1,0 0 1,-17 0 0,17 0 15,1 0-16,-18 0 17,-1 0-1,19 0-15,-1-17-16,0 17 15,1 0 1,-1 0-1,0 0 17,1 0-1,17-18-15,-18 18 15,1 0-16,-1 0 32,18-18-31,-18 18 0,18-17 15,-35 17-16,17 0 79,1 0-78,-1 0 62,0 0-62,1 0 15,-19 35 0,19 0-15,-1-17 15,1 17-15,17-17 62,0-1-31</inkml:trace>
  <inkml:trace contextRef="#ctx0" brushRef="#br0" timeOffset="74861.28">16545 13988 0,'18'17'62,"17"-17"-62,-17 0 32,70 18-1,-53 0-31,-17-18 0,123 17 31,-106 1-31,36-18 16,-1 17-16,1-17 0,-18 0 15,141 18 1,-123-18 0,34 18-16,1-18 15,18 0 1,34 0 0,-52 0-1,18 0 1,87 0 15,-158 0-31,212 17 16,-230-17-1,0 0 1,1 0-16,34 0 0,-17 0 16,35 0-1,18 0 1,-71 0 15,-17 0-15,88-53 15,-53 18-15,-18 35-1,18-35-15,-35 17 0,-1 1 31,1-1-31,53-17 32,-54 17-32,1 0 15,-1 1 17,-17-1-17</inkml:trace>
  <inkml:trace contextRef="#ctx0" brushRef="#br0" timeOffset="76983.98">4798 14570 0,'17'0'62,"1"0"-46,17 0-16,1 0 31,34-53-31,-35 0 0,36 0 16,-36 18 0,124-142-1,-71 124 1,-70 18 15,-18 0 0,0 17-31,0-17 16,-18 0 0,1 17-1,-1 0-15,0 1 16,1-1 15,-1 0 0,18 1-31,-18 17 32,18-35-32,0 17 15</inkml:trace>
  <inkml:trace contextRef="#ctx0" brushRef="#br0" timeOffset="78258.52">5115 14446 0,'-17'18'31,"17"17"-15,-18-17-16,18-1 31,-18 1-31,18 35 31,0-35-31,0-1 16,0 19 0,0-1-1,0 35 1,0-17-1,0 36 1,0-72 0,0 18-16,0 18 31,0-17-31,0 17 16,0 17-1,0-52 1,0 35-1,0 0-15,0-36 16,0 36-16,18-18 16,-18 1-16,0 17 15,0 0 1,0-36-16,0 1 16,0-1-1,0 36 1,18 36-1,-18-19 1,0-17 15,0-18 1,0-17-32,0 17 15,0-17 1,0-1-1,17 19 1,1-19 0,-18 19 15,0-1-15,0-17-1,0 17 1,0-17 15,0 17-15,0-18-1,0 1 17,0 0-17,0-1 1,18-17-1,-18 36 1,17-19-16,1 1 16,-18 0 15,17-18-15,-17 35-1,36-35 1,-19 35-1,-17-17 17</inkml:trace>
  <inkml:trace contextRef="#ctx0" brushRef="#br0" timeOffset="86924.72">3898 9084 0,'18'0'16,"-1"0"15,1 18 0,17-1-31,1-17 16,-19 0-16,36 18 16,124 0-1,-54-1 1,53-17-16,19 0 0,616 0 47,-635-17-47,107-1 15,-160 0 1,89 18 0,-54 0 15,-122-17-31,-1 17 15,0-18-15,1 18 16,16 0 15,-34 0-31,70-18 0,71 1 16,-71 17 0,-53 0-16,36 0 15,-36 0-15,-17 0 16,17-18-1,-17 18 1,52 0 15,1 0-15,-18-18 0,0 1-1,35 17 1,-17 0 15,-54-18-31,18 18 31,1 0 1,-19 0-17,1 0 1,17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0C4ECEA-A059-4FCD-8563-CCF22DA7D0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F16ABD6F-3713-4898-98E9-1FD271D7234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E6E04143-94A1-4435-B981-25B29C3B3A5A}" type="datetimeFigureOut">
              <a:rPr lang="zh-CN" altLang="en-US"/>
              <a:pPr>
                <a:defRPr/>
              </a:pPr>
              <a:t>2021/11/18</a:t>
            </a:fld>
            <a:endParaRPr lang="zh-CN" altLang="en-US"/>
          </a:p>
        </p:txBody>
      </p:sp>
      <p:sp>
        <p:nvSpPr>
          <p:cNvPr id="4" name="幻灯片图像占位符 3">
            <a:extLst>
              <a:ext uri="{FF2B5EF4-FFF2-40B4-BE49-F238E27FC236}">
                <a16:creationId xmlns:a16="http://schemas.microsoft.com/office/drawing/2014/main" id="{DF556BBB-5A19-465B-909E-A580978695D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1873C51-2783-4D7E-97D7-A3992E89DF21}"/>
              </a:ext>
            </a:extLst>
          </p:cNvPr>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10A429F1-546F-4646-9E91-39164F83FA6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8344B76E-FFE2-4850-A8C6-54B132E54337}"/>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5818EC7-A2B7-405A-B5DF-FBAC4685CB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10</a:t>
            </a:fld>
            <a:endParaRPr lang="zh-CN" altLang="en-US"/>
          </a:p>
        </p:txBody>
      </p:sp>
    </p:spTree>
    <p:extLst>
      <p:ext uri="{BB962C8B-B14F-4D97-AF65-F5344CB8AC3E}">
        <p14:creationId xmlns:p14="http://schemas.microsoft.com/office/powerpoint/2010/main" val="2119790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11</a:t>
            </a:fld>
            <a:endParaRPr lang="zh-CN" altLang="en-US"/>
          </a:p>
        </p:txBody>
      </p:sp>
    </p:spTree>
    <p:extLst>
      <p:ext uri="{BB962C8B-B14F-4D97-AF65-F5344CB8AC3E}">
        <p14:creationId xmlns:p14="http://schemas.microsoft.com/office/powerpoint/2010/main" val="3307715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12</a:t>
            </a:fld>
            <a:endParaRPr lang="zh-CN" altLang="en-US"/>
          </a:p>
        </p:txBody>
      </p:sp>
    </p:spTree>
    <p:extLst>
      <p:ext uri="{BB962C8B-B14F-4D97-AF65-F5344CB8AC3E}">
        <p14:creationId xmlns:p14="http://schemas.microsoft.com/office/powerpoint/2010/main" val="1410488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13</a:t>
            </a:fld>
            <a:endParaRPr lang="zh-CN" altLang="en-US"/>
          </a:p>
        </p:txBody>
      </p:sp>
    </p:spTree>
    <p:extLst>
      <p:ext uri="{BB962C8B-B14F-4D97-AF65-F5344CB8AC3E}">
        <p14:creationId xmlns:p14="http://schemas.microsoft.com/office/powerpoint/2010/main" val="283840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14</a:t>
            </a:fld>
            <a:endParaRPr lang="zh-CN" altLang="en-US"/>
          </a:p>
        </p:txBody>
      </p:sp>
    </p:spTree>
    <p:extLst>
      <p:ext uri="{BB962C8B-B14F-4D97-AF65-F5344CB8AC3E}">
        <p14:creationId xmlns:p14="http://schemas.microsoft.com/office/powerpoint/2010/main" val="3135971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15</a:t>
            </a:fld>
            <a:endParaRPr lang="zh-CN" altLang="en-US"/>
          </a:p>
        </p:txBody>
      </p:sp>
    </p:spTree>
    <p:extLst>
      <p:ext uri="{BB962C8B-B14F-4D97-AF65-F5344CB8AC3E}">
        <p14:creationId xmlns:p14="http://schemas.microsoft.com/office/powerpoint/2010/main" val="908445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16</a:t>
            </a:fld>
            <a:endParaRPr lang="zh-CN" altLang="en-US"/>
          </a:p>
        </p:txBody>
      </p:sp>
    </p:spTree>
    <p:extLst>
      <p:ext uri="{BB962C8B-B14F-4D97-AF65-F5344CB8AC3E}">
        <p14:creationId xmlns:p14="http://schemas.microsoft.com/office/powerpoint/2010/main" val="1908683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17</a:t>
            </a:fld>
            <a:endParaRPr lang="zh-CN" altLang="en-US"/>
          </a:p>
        </p:txBody>
      </p:sp>
    </p:spTree>
    <p:extLst>
      <p:ext uri="{BB962C8B-B14F-4D97-AF65-F5344CB8AC3E}">
        <p14:creationId xmlns:p14="http://schemas.microsoft.com/office/powerpoint/2010/main" val="3564953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18</a:t>
            </a:fld>
            <a:endParaRPr lang="zh-CN" altLang="en-US"/>
          </a:p>
        </p:txBody>
      </p:sp>
    </p:spTree>
    <p:extLst>
      <p:ext uri="{BB962C8B-B14F-4D97-AF65-F5344CB8AC3E}">
        <p14:creationId xmlns:p14="http://schemas.microsoft.com/office/powerpoint/2010/main" val="2925744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19</a:t>
            </a:fld>
            <a:endParaRPr lang="zh-CN" altLang="en-US"/>
          </a:p>
        </p:txBody>
      </p:sp>
    </p:spTree>
    <p:extLst>
      <p:ext uri="{BB962C8B-B14F-4D97-AF65-F5344CB8AC3E}">
        <p14:creationId xmlns:p14="http://schemas.microsoft.com/office/powerpoint/2010/main" val="1603918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2</a:t>
            </a:fld>
            <a:endParaRPr lang="zh-CN" altLang="en-US"/>
          </a:p>
        </p:txBody>
      </p:sp>
    </p:spTree>
    <p:extLst>
      <p:ext uri="{BB962C8B-B14F-4D97-AF65-F5344CB8AC3E}">
        <p14:creationId xmlns:p14="http://schemas.microsoft.com/office/powerpoint/2010/main" val="2721719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20</a:t>
            </a:fld>
            <a:endParaRPr lang="zh-CN" altLang="en-US"/>
          </a:p>
        </p:txBody>
      </p:sp>
    </p:spTree>
    <p:extLst>
      <p:ext uri="{BB962C8B-B14F-4D97-AF65-F5344CB8AC3E}">
        <p14:creationId xmlns:p14="http://schemas.microsoft.com/office/powerpoint/2010/main" val="361741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21</a:t>
            </a:fld>
            <a:endParaRPr lang="zh-CN" altLang="en-US"/>
          </a:p>
        </p:txBody>
      </p:sp>
    </p:spTree>
    <p:extLst>
      <p:ext uri="{BB962C8B-B14F-4D97-AF65-F5344CB8AC3E}">
        <p14:creationId xmlns:p14="http://schemas.microsoft.com/office/powerpoint/2010/main" val="2966923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22</a:t>
            </a:fld>
            <a:endParaRPr lang="zh-CN" altLang="en-US"/>
          </a:p>
        </p:txBody>
      </p:sp>
    </p:spTree>
    <p:extLst>
      <p:ext uri="{BB962C8B-B14F-4D97-AF65-F5344CB8AC3E}">
        <p14:creationId xmlns:p14="http://schemas.microsoft.com/office/powerpoint/2010/main" val="4216033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23</a:t>
            </a:fld>
            <a:endParaRPr lang="zh-CN" altLang="en-US"/>
          </a:p>
        </p:txBody>
      </p:sp>
    </p:spTree>
    <p:extLst>
      <p:ext uri="{BB962C8B-B14F-4D97-AF65-F5344CB8AC3E}">
        <p14:creationId xmlns:p14="http://schemas.microsoft.com/office/powerpoint/2010/main" val="4286741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24</a:t>
            </a:fld>
            <a:endParaRPr lang="zh-CN" altLang="en-US"/>
          </a:p>
        </p:txBody>
      </p:sp>
    </p:spTree>
    <p:extLst>
      <p:ext uri="{BB962C8B-B14F-4D97-AF65-F5344CB8AC3E}">
        <p14:creationId xmlns:p14="http://schemas.microsoft.com/office/powerpoint/2010/main" val="174034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3</a:t>
            </a:fld>
            <a:endParaRPr lang="zh-CN" altLang="en-US"/>
          </a:p>
        </p:txBody>
      </p:sp>
    </p:spTree>
    <p:extLst>
      <p:ext uri="{BB962C8B-B14F-4D97-AF65-F5344CB8AC3E}">
        <p14:creationId xmlns:p14="http://schemas.microsoft.com/office/powerpoint/2010/main" val="2189189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4</a:t>
            </a:fld>
            <a:endParaRPr lang="zh-CN" altLang="en-US"/>
          </a:p>
        </p:txBody>
      </p:sp>
    </p:spTree>
    <p:extLst>
      <p:ext uri="{BB962C8B-B14F-4D97-AF65-F5344CB8AC3E}">
        <p14:creationId xmlns:p14="http://schemas.microsoft.com/office/powerpoint/2010/main" val="3242784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5</a:t>
            </a:fld>
            <a:endParaRPr lang="zh-CN" altLang="en-US"/>
          </a:p>
        </p:txBody>
      </p:sp>
    </p:spTree>
    <p:extLst>
      <p:ext uri="{BB962C8B-B14F-4D97-AF65-F5344CB8AC3E}">
        <p14:creationId xmlns:p14="http://schemas.microsoft.com/office/powerpoint/2010/main" val="2158188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6</a:t>
            </a:fld>
            <a:endParaRPr lang="zh-CN" altLang="en-US"/>
          </a:p>
        </p:txBody>
      </p:sp>
    </p:spTree>
    <p:extLst>
      <p:ext uri="{BB962C8B-B14F-4D97-AF65-F5344CB8AC3E}">
        <p14:creationId xmlns:p14="http://schemas.microsoft.com/office/powerpoint/2010/main" val="4067285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7</a:t>
            </a:fld>
            <a:endParaRPr lang="zh-CN" altLang="en-US"/>
          </a:p>
        </p:txBody>
      </p:sp>
    </p:spTree>
    <p:extLst>
      <p:ext uri="{BB962C8B-B14F-4D97-AF65-F5344CB8AC3E}">
        <p14:creationId xmlns:p14="http://schemas.microsoft.com/office/powerpoint/2010/main" val="2735313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8</a:t>
            </a:fld>
            <a:endParaRPr lang="zh-CN" altLang="en-US"/>
          </a:p>
        </p:txBody>
      </p:sp>
    </p:spTree>
    <p:extLst>
      <p:ext uri="{BB962C8B-B14F-4D97-AF65-F5344CB8AC3E}">
        <p14:creationId xmlns:p14="http://schemas.microsoft.com/office/powerpoint/2010/main" val="3337282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9</a:t>
            </a:fld>
            <a:endParaRPr lang="zh-CN" altLang="en-US"/>
          </a:p>
        </p:txBody>
      </p:sp>
    </p:spTree>
    <p:extLst>
      <p:ext uri="{BB962C8B-B14F-4D97-AF65-F5344CB8AC3E}">
        <p14:creationId xmlns:p14="http://schemas.microsoft.com/office/powerpoint/2010/main" val="2862730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2144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14650298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27242143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40160" y="1246963"/>
            <a:ext cx="78867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 name="标题 1"/>
          <p:cNvSpPr>
            <a:spLocks noGrp="1"/>
          </p:cNvSpPr>
          <p:nvPr>
            <p:ph type="title"/>
          </p:nvPr>
        </p:nvSpPr>
        <p:spPr>
          <a:xfrm>
            <a:off x="507663" y="146109"/>
            <a:ext cx="7744060" cy="844255"/>
          </a:xfrm>
        </p:spPr>
        <p:txBody>
          <a:bodyPr/>
          <a:lstStyle/>
          <a:p>
            <a:r>
              <a:rPr lang="zh-CN" altLang="en-US" dirty="0"/>
              <a:t>单击此处编辑母版标题样式</a:t>
            </a:r>
          </a:p>
        </p:txBody>
      </p:sp>
      <p:sp>
        <p:nvSpPr>
          <p:cNvPr id="4" name="灯片编号占位符 12">
            <a:extLst>
              <a:ext uri="{FF2B5EF4-FFF2-40B4-BE49-F238E27FC236}">
                <a16:creationId xmlns:a16="http://schemas.microsoft.com/office/drawing/2014/main" id="{83961793-400A-4D7A-8984-093828A0DC20}"/>
              </a:ext>
            </a:extLst>
          </p:cNvPr>
          <p:cNvSpPr>
            <a:spLocks noGrp="1"/>
          </p:cNvSpPr>
          <p:nvPr>
            <p:ph type="sldNum" sz="quarter" idx="10"/>
          </p:nvPr>
        </p:nvSpPr>
        <p:spPr>
          <a:xfrm>
            <a:off x="6793706" y="6430968"/>
            <a:ext cx="2057400" cy="365125"/>
          </a:xfrm>
        </p:spPr>
        <p:txBody>
          <a:bodyPr/>
          <a:lstStyle>
            <a:lvl1pPr>
              <a:defRPr sz="1500">
                <a:solidFill>
                  <a:srgbClr val="2E75B6"/>
                </a:solidFill>
              </a:defRPr>
            </a:lvl1pPr>
          </a:lstStyle>
          <a:p>
            <a:pPr>
              <a:defRPr/>
            </a:pPr>
            <a:fld id="{7165E90A-F7FF-4790-B24C-3C2BF8BEFF9E}" type="slidenum">
              <a:rPr lang="zh-CN" altLang="en-US"/>
              <a:pPr>
                <a:defRPr/>
              </a:pPr>
              <a:t>‹#›</a:t>
            </a:fld>
            <a:endParaRPr lang="zh-CN" altLang="en-US"/>
          </a:p>
        </p:txBody>
      </p:sp>
    </p:spTree>
    <p:extLst>
      <p:ext uri="{BB962C8B-B14F-4D97-AF65-F5344CB8AC3E}">
        <p14:creationId xmlns:p14="http://schemas.microsoft.com/office/powerpoint/2010/main" val="4235315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7165E90A-F7FF-4790-B24C-3C2BF8BEFF9E}" type="slidenum">
              <a:rPr lang="zh-CN" altLang="en-US" smtClean="0"/>
              <a:pPr>
                <a:defRPr/>
              </a:pPr>
              <a:t>‹#›</a:t>
            </a:fld>
            <a:endParaRPr lang="zh-CN" altLang="en-US"/>
          </a:p>
        </p:txBody>
      </p:sp>
    </p:spTree>
    <p:extLst>
      <p:ext uri="{BB962C8B-B14F-4D97-AF65-F5344CB8AC3E}">
        <p14:creationId xmlns:p14="http://schemas.microsoft.com/office/powerpoint/2010/main" val="2770314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1753547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153681376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28941947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224224279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301105562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272319267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21756299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17809118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7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1.png"/><Relationship Id="rId7" Type="http://schemas.openxmlformats.org/officeDocument/2006/relationships/customXml" Target="../ink/ink2.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customXml" Target="../ink/ink4.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customXml" Target="../ink/ink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customXml" Target="../ink/ink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副标题 2">
            <a:extLst>
              <a:ext uri="{FF2B5EF4-FFF2-40B4-BE49-F238E27FC236}">
                <a16:creationId xmlns:a16="http://schemas.microsoft.com/office/drawing/2014/main" id="{58A5E19B-AE9A-4AEE-94EE-EE043EA49E43}"/>
              </a:ext>
            </a:extLst>
          </p:cNvPr>
          <p:cNvSpPr>
            <a:spLocks noGrp="1"/>
          </p:cNvSpPr>
          <p:nvPr>
            <p:ph type="subTitle" idx="1"/>
          </p:nvPr>
        </p:nvSpPr>
        <p:spPr>
          <a:xfrm>
            <a:off x="490785" y="4332662"/>
            <a:ext cx="8368936" cy="1427765"/>
          </a:xfrm>
        </p:spPr>
        <p:txBody>
          <a:bodyPr>
            <a:normAutofit/>
          </a:bodyPr>
          <a:lstStyle/>
          <a:p>
            <a:r>
              <a:rPr lang="en-US" altLang="zh-CN" b="1" dirty="0">
                <a:solidFill>
                  <a:srgbClr val="002060"/>
                </a:solidFill>
                <a:latin typeface="Calibri" panose="020F0502020204030204" pitchFamily="34" charset="0"/>
                <a:cs typeface="Arial" panose="020B0604020202020204" pitchFamily="34" charset="0"/>
              </a:rPr>
              <a:t>Computer Networks and Network Security</a:t>
            </a:r>
          </a:p>
          <a:p>
            <a:pPr eaLnBrk="1" hangingPunct="1"/>
            <a:r>
              <a:rPr lang="en-US" altLang="zh-CN" b="1" dirty="0">
                <a:solidFill>
                  <a:srgbClr val="002060"/>
                </a:solidFill>
                <a:latin typeface="Calibri" panose="020F0502020204030204" pitchFamily="34" charset="0"/>
                <a:cs typeface="Arial" panose="020B0604020202020204" pitchFamily="34" charset="0"/>
              </a:rPr>
              <a:t>Zhihao Zhang</a:t>
            </a:r>
          </a:p>
          <a:p>
            <a:pPr eaLnBrk="1" hangingPunct="1"/>
            <a:r>
              <a:rPr lang="en-US" altLang="zh-CN" b="1" dirty="0">
                <a:solidFill>
                  <a:srgbClr val="002060"/>
                </a:solidFill>
                <a:latin typeface="Calibri" panose="020F0502020204030204" pitchFamily="34" charset="0"/>
                <a:cs typeface="Arial" panose="020B0604020202020204" pitchFamily="34" charset="0"/>
              </a:rPr>
              <a:t>2021.11.18</a:t>
            </a:r>
          </a:p>
        </p:txBody>
      </p:sp>
      <p:sp>
        <p:nvSpPr>
          <p:cNvPr id="4" name="文本框 1">
            <a:extLst>
              <a:ext uri="{FF2B5EF4-FFF2-40B4-BE49-F238E27FC236}">
                <a16:creationId xmlns:a16="http://schemas.microsoft.com/office/drawing/2014/main" id="{31777818-BA57-4898-BEA3-B7C97C4AD4D7}"/>
              </a:ext>
            </a:extLst>
          </p:cNvPr>
          <p:cNvSpPr txBox="1">
            <a:spLocks noChangeArrowheads="1"/>
          </p:cNvSpPr>
          <p:nvPr/>
        </p:nvSpPr>
        <p:spPr bwMode="auto">
          <a:xfrm>
            <a:off x="386887" y="1934574"/>
            <a:ext cx="857673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Lab Assignment Three (Part 1): HTTP</a:t>
            </a:r>
          </a:p>
          <a:p>
            <a:pPr algn="ctr">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Protocol and Web Server</a:t>
            </a:r>
          </a:p>
        </p:txBody>
      </p:sp>
      <p:grpSp>
        <p:nvGrpSpPr>
          <p:cNvPr id="5" name="组合 4">
            <a:extLst>
              <a:ext uri="{FF2B5EF4-FFF2-40B4-BE49-F238E27FC236}">
                <a16:creationId xmlns:a16="http://schemas.microsoft.com/office/drawing/2014/main" id="{CAD7DFC9-CBFA-4A69-A6A7-E79EBE0ACD69}"/>
              </a:ext>
            </a:extLst>
          </p:cNvPr>
          <p:cNvGrpSpPr/>
          <p:nvPr/>
        </p:nvGrpSpPr>
        <p:grpSpPr>
          <a:xfrm>
            <a:off x="3389810" y="195269"/>
            <a:ext cx="2364376" cy="644305"/>
            <a:chOff x="3878217" y="116183"/>
            <a:chExt cx="3152501" cy="859073"/>
          </a:xfrm>
        </p:grpSpPr>
        <p:pic>
          <p:nvPicPr>
            <p:cNvPr id="6" name="图片 5">
              <a:extLst>
                <a:ext uri="{FF2B5EF4-FFF2-40B4-BE49-F238E27FC236}">
                  <a16:creationId xmlns:a16="http://schemas.microsoft.com/office/drawing/2014/main" id="{21AA597D-BA00-4289-86DF-4C25E625D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217" y="116183"/>
              <a:ext cx="1167218" cy="859073"/>
            </a:xfrm>
            <a:prstGeom prst="rect">
              <a:avLst/>
            </a:prstGeom>
          </p:spPr>
        </p:pic>
        <p:pic>
          <p:nvPicPr>
            <p:cNvPr id="7" name="图片 6">
              <a:extLst>
                <a:ext uri="{FF2B5EF4-FFF2-40B4-BE49-F238E27FC236}">
                  <a16:creationId xmlns:a16="http://schemas.microsoft.com/office/drawing/2014/main" id="{B7CF42D5-86F5-4B79-B896-D8EF4D55C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1278" y="169314"/>
              <a:ext cx="1869440" cy="715645"/>
            </a:xfrm>
            <a:prstGeom prst="rect">
              <a:avLst/>
            </a:prstGeom>
          </p:spPr>
        </p:pic>
      </p:grpSp>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Configuration</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06119" y="6405562"/>
            <a:ext cx="51699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10</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箭头: 右 39">
            <a:extLst>
              <a:ext uri="{FF2B5EF4-FFF2-40B4-BE49-F238E27FC236}">
                <a16:creationId xmlns:a16="http://schemas.microsoft.com/office/drawing/2014/main" id="{0DD5ECAC-C0E7-458B-BB8A-F7651939083F}"/>
              </a:ext>
            </a:extLst>
          </p:cNvPr>
          <p:cNvSpPr/>
          <p:nvPr/>
        </p:nvSpPr>
        <p:spPr>
          <a:xfrm rot="5400000">
            <a:off x="279879" y="3338345"/>
            <a:ext cx="1392947"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93DB8208-CDA7-4DE7-95F2-40DF4664FACA}"/>
              </a:ext>
            </a:extLst>
          </p:cNvPr>
          <p:cNvSpPr/>
          <p:nvPr/>
        </p:nvSpPr>
        <p:spPr>
          <a:xfrm>
            <a:off x="467842" y="2315370"/>
            <a:ext cx="1108044" cy="338554"/>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httpd.conf</a:t>
            </a:r>
            <a:endParaRPr lang="zh-CN" altLang="en-US" sz="1600" b="1" dirty="0">
              <a:latin typeface="Times New Roman" panose="02020603050405020304" pitchFamily="18" charset="0"/>
              <a:cs typeface="Times New Roman" panose="02020603050405020304" pitchFamily="18" charset="0"/>
            </a:endParaRPr>
          </a:p>
        </p:txBody>
      </p:sp>
      <p:grpSp>
        <p:nvGrpSpPr>
          <p:cNvPr id="3" name="组合 2">
            <a:extLst>
              <a:ext uri="{FF2B5EF4-FFF2-40B4-BE49-F238E27FC236}">
                <a16:creationId xmlns:a16="http://schemas.microsoft.com/office/drawing/2014/main" id="{E387620E-F425-474E-B368-F08A14036368}"/>
              </a:ext>
            </a:extLst>
          </p:cNvPr>
          <p:cNvGrpSpPr/>
          <p:nvPr/>
        </p:nvGrpSpPr>
        <p:grpSpPr>
          <a:xfrm>
            <a:off x="213712" y="4726507"/>
            <a:ext cx="4097865" cy="1851249"/>
            <a:chOff x="381352" y="4314922"/>
            <a:chExt cx="4097865" cy="1851249"/>
          </a:xfrm>
        </p:grpSpPr>
        <p:sp>
          <p:nvSpPr>
            <p:cNvPr id="9" name="矩形: 圆角 8">
              <a:extLst>
                <a:ext uri="{FF2B5EF4-FFF2-40B4-BE49-F238E27FC236}">
                  <a16:creationId xmlns:a16="http://schemas.microsoft.com/office/drawing/2014/main" id="{C20AF888-4FF4-435B-B8ED-0425C59B2972}"/>
                </a:ext>
              </a:extLst>
            </p:cNvPr>
            <p:cNvSpPr/>
            <p:nvPr/>
          </p:nvSpPr>
          <p:spPr>
            <a:xfrm>
              <a:off x="381352" y="4314922"/>
              <a:ext cx="4097865" cy="185124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63BD93F-226B-4FDA-857B-4888107992A8}"/>
                </a:ext>
              </a:extLst>
            </p:cNvPr>
            <p:cNvSpPr txBox="1"/>
            <p:nvPr/>
          </p:nvSpPr>
          <p:spPr>
            <a:xfrm>
              <a:off x="493754" y="574576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F776D258-A1F6-4F0E-848B-77A1E9AE623F}"/>
                </a:ext>
              </a:extLst>
            </p:cNvPr>
            <p:cNvSpPr/>
            <p:nvPr/>
          </p:nvSpPr>
          <p:spPr>
            <a:xfrm>
              <a:off x="682656" y="4374557"/>
              <a:ext cx="893230"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HashMap</a:t>
              </a:r>
            </a:p>
          </p:txBody>
        </p:sp>
      </p:grpSp>
      <p:sp>
        <p:nvSpPr>
          <p:cNvPr id="2" name="矩形 1">
            <a:extLst>
              <a:ext uri="{FF2B5EF4-FFF2-40B4-BE49-F238E27FC236}">
                <a16:creationId xmlns:a16="http://schemas.microsoft.com/office/drawing/2014/main" id="{13A28D75-AB20-4994-B327-180E9DACDF18}"/>
              </a:ext>
            </a:extLst>
          </p:cNvPr>
          <p:cNvSpPr/>
          <p:nvPr/>
        </p:nvSpPr>
        <p:spPr>
          <a:xfrm>
            <a:off x="1818606" y="1609408"/>
            <a:ext cx="3555021" cy="2062103"/>
          </a:xfrm>
          <a:prstGeom prst="rect">
            <a:avLst/>
          </a:prstGeom>
        </p:spPr>
        <p:txBody>
          <a:bodyPr wrap="square">
            <a:spAutoFit/>
          </a:bodyPr>
          <a:lstStyle/>
          <a:p>
            <a:r>
              <a:rPr lang="en-US" altLang="zh-CN" sz="1600" dirty="0">
                <a:latin typeface="Times New Roman" panose="02020603050405020304" pitchFamily="18" charset="0"/>
                <a:cs typeface="Times New Roman" panose="02020603050405020304" pitchFamily="18" charset="0"/>
              </a:rPr>
              <a:t>Listen </a:t>
            </a:r>
            <a:r>
              <a:rPr lang="en-US" altLang="zh-CN" sz="1600" dirty="0" err="1">
                <a:latin typeface="Times New Roman" panose="02020603050405020304" pitchFamily="18" charset="0"/>
                <a:cs typeface="Times New Roman" panose="02020603050405020304" pitchFamily="18" charset="0"/>
              </a:rPr>
              <a:t>yourPort</a:t>
            </a:r>
            <a:endParaRPr lang="en-US" altLang="zh-CN" sz="1600" dirty="0">
              <a:latin typeface="Times New Roman" panose="02020603050405020304" pitchFamily="18" charset="0"/>
              <a:cs typeface="Times New Roman" panose="02020603050405020304" pitchFamily="18" charset="0"/>
            </a:endParaRPr>
          </a:p>
          <a:p>
            <a:r>
              <a:rPr lang="en-US" altLang="zh-CN" sz="1600" dirty="0" err="1">
                <a:latin typeface="Times New Roman" panose="02020603050405020304" pitchFamily="18" charset="0"/>
                <a:cs typeface="Times New Roman" panose="02020603050405020304" pitchFamily="18" charset="0"/>
              </a:rPr>
              <a:t>CacheSize</a:t>
            </a:r>
            <a:r>
              <a:rPr lang="en-US" altLang="zh-CN" sz="1600" dirty="0">
                <a:latin typeface="Times New Roman" panose="02020603050405020304" pitchFamily="18" charset="0"/>
                <a:cs typeface="Times New Roman" panose="02020603050405020304" pitchFamily="18" charset="0"/>
              </a:rPr>
              <a:t> 8096</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&lt;</a:t>
            </a:r>
            <a:r>
              <a:rPr lang="en-US" altLang="zh-CN" sz="1600" dirty="0" err="1">
                <a:latin typeface="Times New Roman" panose="02020603050405020304" pitchFamily="18" charset="0"/>
                <a:cs typeface="Times New Roman" panose="02020603050405020304" pitchFamily="18" charset="0"/>
              </a:rPr>
              <a:t>VirtualHost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yourPort</a:t>
            </a:r>
            <a:r>
              <a:rPr lang="en-US" altLang="zh-CN" sz="1600" dirty="0">
                <a:latin typeface="Times New Roman" panose="02020603050405020304" pitchFamily="18" charset="0"/>
                <a:cs typeface="Times New Roman" panose="02020603050405020304" pitchFamily="18" charset="0"/>
              </a:rPr>
              <a:t>&gt;</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DocumentRoot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yourDocument</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ServerName</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yourServerName</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&lt;</a:t>
            </a:r>
            <a:r>
              <a:rPr lang="en-US" altLang="zh-CN" sz="1600" dirty="0" err="1">
                <a:latin typeface="Times New Roman" panose="02020603050405020304" pitchFamily="18" charset="0"/>
                <a:cs typeface="Times New Roman" panose="02020603050405020304" pitchFamily="18" charset="0"/>
              </a:rPr>
              <a:t>VirtualHost</a:t>
            </a:r>
            <a:r>
              <a:rPr lang="en-US" altLang="zh-CN" sz="1600" dirty="0">
                <a:latin typeface="Times New Roman" panose="02020603050405020304" pitchFamily="18" charset="0"/>
                <a:cs typeface="Times New Roman" panose="02020603050405020304" pitchFamily="18" charset="0"/>
              </a:rPr>
              <a:t>&gt;  </a:t>
            </a:r>
          </a:p>
          <a:p>
            <a:endParaRPr lang="en-US" altLang="zh-CN" sz="1600" dirty="0">
              <a:latin typeface="Times New Roman" panose="02020603050405020304" pitchFamily="18" charset="0"/>
              <a:cs typeface="Times New Roman" panose="02020603050405020304" pitchFamily="18" charset="0"/>
            </a:endParaRPr>
          </a:p>
        </p:txBody>
      </p:sp>
      <p:sp>
        <p:nvSpPr>
          <p:cNvPr id="28" name="左大括号 27">
            <a:extLst>
              <a:ext uri="{FF2B5EF4-FFF2-40B4-BE49-F238E27FC236}">
                <a16:creationId xmlns:a16="http://schemas.microsoft.com/office/drawing/2014/main" id="{7E2B636A-FD48-475D-B5AB-F4C5803FA9B2}"/>
              </a:ext>
            </a:extLst>
          </p:cNvPr>
          <p:cNvSpPr/>
          <p:nvPr/>
        </p:nvSpPr>
        <p:spPr>
          <a:xfrm>
            <a:off x="1575886" y="1609356"/>
            <a:ext cx="203709" cy="1819643"/>
          </a:xfrm>
          <a:prstGeom prst="leftBrace">
            <a:avLst>
              <a:gd name="adj1" fmla="val 8333"/>
              <a:gd name="adj2" fmla="val 56799"/>
            </a:avLst>
          </a:prstGeom>
          <a:ln w="127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32A9D80F-42D5-4CD7-ABD5-DE446F65F964}"/>
              </a:ext>
            </a:extLst>
          </p:cNvPr>
          <p:cNvPicPr>
            <a:picLocks noChangeAspect="1"/>
          </p:cNvPicPr>
          <p:nvPr/>
        </p:nvPicPr>
        <p:blipFill rotWithShape="1">
          <a:blip r:embed="rId3"/>
          <a:srcRect b="61442"/>
          <a:stretch/>
        </p:blipFill>
        <p:spPr>
          <a:xfrm>
            <a:off x="5223565" y="2114121"/>
            <a:ext cx="3535705" cy="914750"/>
          </a:xfrm>
          <a:prstGeom prst="rect">
            <a:avLst/>
          </a:prstGeom>
        </p:spPr>
      </p:pic>
      <p:sp>
        <p:nvSpPr>
          <p:cNvPr id="23" name="矩形 22">
            <a:extLst>
              <a:ext uri="{FF2B5EF4-FFF2-40B4-BE49-F238E27FC236}">
                <a16:creationId xmlns:a16="http://schemas.microsoft.com/office/drawing/2014/main" id="{36012EFC-7449-4348-8C61-39384D7E6A7D}"/>
              </a:ext>
            </a:extLst>
          </p:cNvPr>
          <p:cNvSpPr/>
          <p:nvPr/>
        </p:nvSpPr>
        <p:spPr>
          <a:xfrm>
            <a:off x="5223565" y="1741336"/>
            <a:ext cx="3013997" cy="338554"/>
          </a:xfrm>
          <a:prstGeom prst="rect">
            <a:avLst/>
          </a:prstGeom>
        </p:spPr>
        <p:txBody>
          <a:bodyPr wrap="square">
            <a:spAutoFit/>
          </a:bodyPr>
          <a:lstStyle/>
          <a:p>
            <a:pPr marL="285750" indent="-285750">
              <a:buFont typeface="Wingdings" panose="05000000000000000000" pitchFamily="2" charset="2"/>
              <a:buChar char="ü"/>
            </a:pPr>
            <a:r>
              <a:rPr lang="en-US" altLang="zh-CN" sz="1600" dirty="0">
                <a:latin typeface="Times New Roman" panose="02020603050405020304" pitchFamily="18" charset="0"/>
                <a:cs typeface="Times New Roman" panose="02020603050405020304" pitchFamily="18" charset="0"/>
              </a:rPr>
              <a:t>Config file of Apache Server</a:t>
            </a:r>
          </a:p>
        </p:txBody>
      </p:sp>
      <p:sp>
        <p:nvSpPr>
          <p:cNvPr id="24" name="矩形 23">
            <a:extLst>
              <a:ext uri="{FF2B5EF4-FFF2-40B4-BE49-F238E27FC236}">
                <a16:creationId xmlns:a16="http://schemas.microsoft.com/office/drawing/2014/main" id="{85F74DA4-C13B-4593-92F1-CE8D08EFC3D4}"/>
              </a:ext>
            </a:extLst>
          </p:cNvPr>
          <p:cNvSpPr/>
          <p:nvPr/>
        </p:nvSpPr>
        <p:spPr>
          <a:xfrm>
            <a:off x="5223565" y="3098694"/>
            <a:ext cx="3013997" cy="338554"/>
          </a:xfrm>
          <a:prstGeom prst="rect">
            <a:avLst/>
          </a:prstGeom>
        </p:spPr>
        <p:txBody>
          <a:bodyPr wrap="square">
            <a:spAutoFit/>
          </a:bodyPr>
          <a:lstStyle/>
          <a:p>
            <a:pPr marL="285750" indent="-285750">
              <a:buFont typeface="Wingdings" panose="05000000000000000000" pitchFamily="2" charset="2"/>
              <a:buChar char="ü"/>
            </a:pPr>
            <a:r>
              <a:rPr lang="en-US" altLang="zh-CN" sz="1600" dirty="0" err="1">
                <a:latin typeface="Times New Roman" panose="02020603050405020304" pitchFamily="18" charset="0"/>
                <a:cs typeface="Times New Roman" panose="02020603050405020304" pitchFamily="18" charset="0"/>
              </a:rPr>
              <a:t>Servername</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zzh</a:t>
            </a:r>
            <a:r>
              <a:rPr lang="en-US" altLang="zh-CN" sz="1600" dirty="0">
                <a:latin typeface="Times New Roman" panose="02020603050405020304" pitchFamily="18" charset="0"/>
                <a:cs typeface="Times New Roman" panose="02020603050405020304" pitchFamily="18" charset="0"/>
              </a:rPr>
              <a:t>”</a:t>
            </a:r>
          </a:p>
        </p:txBody>
      </p:sp>
      <p:sp>
        <p:nvSpPr>
          <p:cNvPr id="25" name="矩形 24">
            <a:extLst>
              <a:ext uri="{FF2B5EF4-FFF2-40B4-BE49-F238E27FC236}">
                <a16:creationId xmlns:a16="http://schemas.microsoft.com/office/drawing/2014/main" id="{B4A7DD77-D855-4002-95AB-C031BECD8029}"/>
              </a:ext>
            </a:extLst>
          </p:cNvPr>
          <p:cNvSpPr/>
          <p:nvPr/>
        </p:nvSpPr>
        <p:spPr>
          <a:xfrm>
            <a:off x="4311577" y="5026681"/>
            <a:ext cx="4514052" cy="584775"/>
          </a:xfrm>
          <a:prstGeom prst="rect">
            <a:avLst/>
          </a:prstGeom>
        </p:spPr>
        <p:txBody>
          <a:bodyPr wrap="square">
            <a:spAutoFit/>
          </a:bodyPr>
          <a:lstStyle/>
          <a:p>
            <a:pPr marL="285750" indent="-285750">
              <a:buFont typeface="Wingdings" panose="05000000000000000000" pitchFamily="2" charset="2"/>
              <a:buChar char="ü"/>
            </a:pPr>
            <a:r>
              <a:rPr lang="en-US" altLang="zh-CN" sz="1600" dirty="0">
                <a:latin typeface="Times New Roman" panose="02020603050405020304" pitchFamily="18" charset="0"/>
                <a:cs typeface="Times New Roman" panose="02020603050405020304" pitchFamily="18" charset="0"/>
              </a:rPr>
              <a:t>Using curl with server name to connect to the Apache Server. </a:t>
            </a:r>
          </a:p>
        </p:txBody>
      </p:sp>
      <p:pic>
        <p:nvPicPr>
          <p:cNvPr id="21" name="图片 20">
            <a:extLst>
              <a:ext uri="{FF2B5EF4-FFF2-40B4-BE49-F238E27FC236}">
                <a16:creationId xmlns:a16="http://schemas.microsoft.com/office/drawing/2014/main" id="{359A618F-3C95-4951-B4E6-3B9EFAC7F842}"/>
              </a:ext>
            </a:extLst>
          </p:cNvPr>
          <p:cNvPicPr>
            <a:picLocks noChangeAspect="1"/>
          </p:cNvPicPr>
          <p:nvPr/>
        </p:nvPicPr>
        <p:blipFill>
          <a:blip r:embed="rId4"/>
          <a:stretch>
            <a:fillRect/>
          </a:stretch>
        </p:blipFill>
        <p:spPr>
          <a:xfrm>
            <a:off x="3585241" y="5669321"/>
            <a:ext cx="5537869" cy="280302"/>
          </a:xfrm>
          <a:prstGeom prst="rect">
            <a:avLst/>
          </a:prstGeom>
        </p:spPr>
      </p:pic>
      <p:pic>
        <p:nvPicPr>
          <p:cNvPr id="4" name="图片 3">
            <a:extLst>
              <a:ext uri="{FF2B5EF4-FFF2-40B4-BE49-F238E27FC236}">
                <a16:creationId xmlns:a16="http://schemas.microsoft.com/office/drawing/2014/main" id="{9EC4FB8D-9C32-4B48-9C3F-71F88D8971F3}"/>
              </a:ext>
            </a:extLst>
          </p:cNvPr>
          <p:cNvPicPr>
            <a:picLocks noChangeAspect="1"/>
          </p:cNvPicPr>
          <p:nvPr/>
        </p:nvPicPr>
        <p:blipFill>
          <a:blip r:embed="rId5"/>
          <a:stretch>
            <a:fillRect/>
          </a:stretch>
        </p:blipFill>
        <p:spPr>
          <a:xfrm>
            <a:off x="5223565" y="3523011"/>
            <a:ext cx="3543795" cy="1047896"/>
          </a:xfrm>
          <a:prstGeom prst="rect">
            <a:avLst/>
          </a:prstGeom>
        </p:spPr>
      </p:pic>
    </p:spTree>
    <p:extLst>
      <p:ext uri="{BB962C8B-B14F-4D97-AF65-F5344CB8AC3E}">
        <p14:creationId xmlns:p14="http://schemas.microsoft.com/office/powerpoint/2010/main" val="126334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Response Message</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12777" y="6405562"/>
            <a:ext cx="510333"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11</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F473111E-ED4F-449C-B2DD-E3BB0E87B6B1}"/>
              </a:ext>
            </a:extLst>
          </p:cNvPr>
          <p:cNvSpPr/>
          <p:nvPr/>
        </p:nvSpPr>
        <p:spPr>
          <a:xfrm>
            <a:off x="5845980" y="1096450"/>
            <a:ext cx="3098800" cy="129467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C20AF888-4FF4-435B-B8ED-0425C59B2972}"/>
              </a:ext>
            </a:extLst>
          </p:cNvPr>
          <p:cNvSpPr/>
          <p:nvPr/>
        </p:nvSpPr>
        <p:spPr>
          <a:xfrm>
            <a:off x="381352" y="4314922"/>
            <a:ext cx="4097865" cy="185124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110B4A2-92A7-4367-BE06-7C989C87FC9F}"/>
              </a:ext>
            </a:extLst>
          </p:cNvPr>
          <p:cNvSpPr txBox="1"/>
          <p:nvPr/>
        </p:nvSpPr>
        <p:spPr>
          <a:xfrm>
            <a:off x="5892803" y="112975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Client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63BD93F-226B-4FDA-857B-4888107992A8}"/>
              </a:ext>
            </a:extLst>
          </p:cNvPr>
          <p:cNvSpPr txBox="1"/>
          <p:nvPr/>
        </p:nvSpPr>
        <p:spPr>
          <a:xfrm>
            <a:off x="493754" y="574576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9EC60EE-B80E-438D-B4DB-EF45B33DC4E8}"/>
              </a:ext>
            </a:extLst>
          </p:cNvPr>
          <p:cNvSpPr/>
          <p:nvPr/>
        </p:nvSpPr>
        <p:spPr>
          <a:xfrm rot="19537227">
            <a:off x="3457625" y="2912120"/>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7D54E58-3763-4D08-9909-6D42B3C52425}"/>
              </a:ext>
            </a:extLst>
          </p:cNvPr>
          <p:cNvSpPr/>
          <p:nvPr/>
        </p:nvSpPr>
        <p:spPr>
          <a:xfrm rot="19595089">
            <a:off x="3752135" y="3522979"/>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53576AF2-AED9-430D-AF82-345A3D0117E5}"/>
              </a:ext>
            </a:extLst>
          </p:cNvPr>
          <p:cNvCxnSpPr>
            <a:cxnSpLocks/>
          </p:cNvCxnSpPr>
          <p:nvPr/>
        </p:nvCxnSpPr>
        <p:spPr>
          <a:xfrm flipV="1">
            <a:off x="3340102" y="2391120"/>
            <a:ext cx="2882898" cy="19171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DE297989-F0F7-41F1-802B-7CC51C208268}"/>
              </a:ext>
            </a:extLst>
          </p:cNvPr>
          <p:cNvCxnSpPr>
            <a:cxnSpLocks/>
          </p:cNvCxnSpPr>
          <p:nvPr/>
        </p:nvCxnSpPr>
        <p:spPr>
          <a:xfrm flipH="1">
            <a:off x="2599515" y="2095226"/>
            <a:ext cx="3246465" cy="2171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箭头: 右 39">
            <a:extLst>
              <a:ext uri="{FF2B5EF4-FFF2-40B4-BE49-F238E27FC236}">
                <a16:creationId xmlns:a16="http://schemas.microsoft.com/office/drawing/2014/main" id="{0DD5ECAC-C0E7-458B-BB8A-F7651939083F}"/>
              </a:ext>
            </a:extLst>
          </p:cNvPr>
          <p:cNvSpPr/>
          <p:nvPr/>
        </p:nvSpPr>
        <p:spPr>
          <a:xfrm rot="5400000">
            <a:off x="279879" y="3338345"/>
            <a:ext cx="1392947"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93DB8208-CDA7-4DE7-95F2-40DF4664FACA}"/>
              </a:ext>
            </a:extLst>
          </p:cNvPr>
          <p:cNvSpPr/>
          <p:nvPr/>
        </p:nvSpPr>
        <p:spPr>
          <a:xfrm>
            <a:off x="1048353" y="3121747"/>
            <a:ext cx="1108044" cy="338554"/>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httpd.conf</a:t>
            </a:r>
            <a:endParaRPr lang="zh-CN" altLang="en-US" sz="1600" b="1"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F776D258-A1F6-4F0E-848B-77A1E9AE623F}"/>
              </a:ext>
            </a:extLst>
          </p:cNvPr>
          <p:cNvSpPr/>
          <p:nvPr/>
        </p:nvSpPr>
        <p:spPr>
          <a:xfrm>
            <a:off x="682656" y="4374557"/>
            <a:ext cx="893230"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HashMap</a:t>
            </a:r>
          </a:p>
        </p:txBody>
      </p:sp>
      <p:sp>
        <p:nvSpPr>
          <p:cNvPr id="52" name="矩形 51">
            <a:extLst>
              <a:ext uri="{FF2B5EF4-FFF2-40B4-BE49-F238E27FC236}">
                <a16:creationId xmlns:a16="http://schemas.microsoft.com/office/drawing/2014/main" id="{80A5EFA7-0CA8-40BA-93E2-34DE5F88BDD1}"/>
              </a:ext>
            </a:extLst>
          </p:cNvPr>
          <p:cNvSpPr/>
          <p:nvPr/>
        </p:nvSpPr>
        <p:spPr>
          <a:xfrm>
            <a:off x="2599514" y="5288268"/>
            <a:ext cx="1371213" cy="36933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responseMessage</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49" name="左大括号 48">
            <a:extLst>
              <a:ext uri="{FF2B5EF4-FFF2-40B4-BE49-F238E27FC236}">
                <a16:creationId xmlns:a16="http://schemas.microsoft.com/office/drawing/2014/main" id="{8AF987CE-6F8F-46D2-9BC2-53771E15742C}"/>
              </a:ext>
            </a:extLst>
          </p:cNvPr>
          <p:cNvSpPr/>
          <p:nvPr/>
        </p:nvSpPr>
        <p:spPr>
          <a:xfrm rot="5400000">
            <a:off x="3087295" y="4357113"/>
            <a:ext cx="395653" cy="1371213"/>
          </a:xfrm>
          <a:prstGeom prst="lef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B862A38A-66E8-4B73-AED6-9BCAF31CB99B}"/>
              </a:ext>
            </a:extLst>
          </p:cNvPr>
          <p:cNvSpPr/>
          <p:nvPr/>
        </p:nvSpPr>
        <p:spPr>
          <a:xfrm>
            <a:off x="4969470" y="5042719"/>
            <a:ext cx="3455817" cy="584775"/>
          </a:xfrm>
          <a:prstGeom prst="rect">
            <a:avLst/>
          </a:prstGeom>
        </p:spPr>
        <p:txBody>
          <a:bodyPr wrap="square">
            <a:spAutoFit/>
          </a:bodyPr>
          <a:lstStyle/>
          <a:p>
            <a:pPr marL="285750" indent="-285750">
              <a:buFont typeface="Wingdings" panose="05000000000000000000" pitchFamily="2" charset="2"/>
              <a:buChar char="ü"/>
            </a:pP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HTTP Response Message</a:t>
            </a:r>
          </a:p>
          <a:p>
            <a:pPr lvl="2"/>
            <a:r>
              <a:rPr lang="en-US" altLang="zh-CN" sz="1600"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Last-Modified</a:t>
            </a:r>
            <a:r>
              <a:rPr lang="en-US" altLang="zh-CN" sz="16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&lt;date&gt;</a:t>
            </a:r>
          </a:p>
        </p:txBody>
      </p:sp>
      <p:sp>
        <p:nvSpPr>
          <p:cNvPr id="25" name="左大括号 24">
            <a:extLst>
              <a:ext uri="{FF2B5EF4-FFF2-40B4-BE49-F238E27FC236}">
                <a16:creationId xmlns:a16="http://schemas.microsoft.com/office/drawing/2014/main" id="{C91D98D3-C423-4545-8B87-0186C2AD6944}"/>
              </a:ext>
            </a:extLst>
          </p:cNvPr>
          <p:cNvSpPr/>
          <p:nvPr/>
        </p:nvSpPr>
        <p:spPr>
          <a:xfrm>
            <a:off x="4174531" y="4687875"/>
            <a:ext cx="1000151" cy="1443419"/>
          </a:xfrm>
          <a:prstGeom prst="leftBrace">
            <a:avLst>
              <a:gd name="adj1" fmla="val 8333"/>
              <a:gd name="adj2" fmla="val 53087"/>
            </a:avLst>
          </a:prstGeom>
          <a:ln w="127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3396E972-1B0E-4894-BDF8-C7A67FF9CDBC}"/>
              </a:ext>
            </a:extLst>
          </p:cNvPr>
          <p:cNvSpPr/>
          <p:nvPr/>
        </p:nvSpPr>
        <p:spPr>
          <a:xfrm>
            <a:off x="2718773" y="4410364"/>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HttpResponse</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916DF124-71DC-4FF1-A2C5-839EA818F137}"/>
              </a:ext>
            </a:extLst>
          </p:cNvPr>
          <p:cNvSpPr/>
          <p:nvPr/>
        </p:nvSpPr>
        <p:spPr>
          <a:xfrm>
            <a:off x="2914826" y="5725837"/>
            <a:ext cx="740588" cy="36933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send</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249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Last-Modified</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12777" y="6405562"/>
            <a:ext cx="510333"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12</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54D7819C-A197-49D3-AD89-FF3C95C81CC4}"/>
              </a:ext>
            </a:extLst>
          </p:cNvPr>
          <p:cNvSpPr/>
          <p:nvPr/>
        </p:nvSpPr>
        <p:spPr>
          <a:xfrm>
            <a:off x="65059" y="1133828"/>
            <a:ext cx="8982545" cy="3416320"/>
          </a:xfrm>
          <a:prstGeom prst="rect">
            <a:avLst/>
          </a:prstGeom>
        </p:spPr>
        <p:txBody>
          <a:bodyPr wrap="square">
            <a:spAutoFit/>
          </a:bodyPr>
          <a:lstStyle/>
          <a:p>
            <a:pPr marL="285750" indent="-28575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Last-Modified: &lt;</a:t>
            </a:r>
            <a:r>
              <a:rPr lang="en-US" altLang="zh-CN" b="1" dirty="0">
                <a:latin typeface="Times New Roman" panose="02020603050405020304" pitchFamily="18" charset="0"/>
                <a:cs typeface="Times New Roman" panose="02020603050405020304" pitchFamily="18" charset="0"/>
              </a:rPr>
              <a:t>day-name</a:t>
            </a:r>
            <a:r>
              <a:rPr lang="en-US" altLang="zh-CN" dirty="0">
                <a:latin typeface="Times New Roman" panose="02020603050405020304" pitchFamily="18" charset="0"/>
                <a:cs typeface="Times New Roman" panose="02020603050405020304" pitchFamily="18" charset="0"/>
              </a:rPr>
              <a:t>&gt;, &lt;</a:t>
            </a:r>
            <a:r>
              <a:rPr lang="en-US" altLang="zh-CN" b="1" dirty="0">
                <a:latin typeface="Times New Roman" panose="02020603050405020304" pitchFamily="18" charset="0"/>
                <a:cs typeface="Times New Roman" panose="02020603050405020304" pitchFamily="18" charset="0"/>
              </a:rPr>
              <a:t>day</a:t>
            </a:r>
            <a:r>
              <a:rPr lang="en-US" altLang="zh-CN" dirty="0">
                <a:latin typeface="Times New Roman" panose="02020603050405020304" pitchFamily="18" charset="0"/>
                <a:cs typeface="Times New Roman" panose="02020603050405020304" pitchFamily="18" charset="0"/>
              </a:rPr>
              <a:t>&gt; &lt;</a:t>
            </a:r>
            <a:r>
              <a:rPr lang="en-US" altLang="zh-CN" b="1" dirty="0">
                <a:latin typeface="Times New Roman" panose="02020603050405020304" pitchFamily="18" charset="0"/>
                <a:cs typeface="Times New Roman" panose="02020603050405020304" pitchFamily="18" charset="0"/>
              </a:rPr>
              <a:t>month</a:t>
            </a:r>
            <a:r>
              <a:rPr lang="en-US" altLang="zh-CN" dirty="0">
                <a:latin typeface="Times New Roman" panose="02020603050405020304" pitchFamily="18" charset="0"/>
                <a:cs typeface="Times New Roman" panose="02020603050405020304" pitchFamily="18" charset="0"/>
              </a:rPr>
              <a:t>&gt; &lt;</a:t>
            </a:r>
            <a:r>
              <a:rPr lang="en-US" altLang="zh-CN" b="1" dirty="0">
                <a:latin typeface="Times New Roman" panose="02020603050405020304" pitchFamily="18" charset="0"/>
                <a:cs typeface="Times New Roman" panose="02020603050405020304" pitchFamily="18" charset="0"/>
              </a:rPr>
              <a:t>year</a:t>
            </a:r>
            <a:r>
              <a:rPr lang="en-US" altLang="zh-CN" dirty="0">
                <a:latin typeface="Times New Roman" panose="02020603050405020304" pitchFamily="18" charset="0"/>
                <a:cs typeface="Times New Roman" panose="02020603050405020304" pitchFamily="18" charset="0"/>
              </a:rPr>
              <a:t>&gt; &lt;</a:t>
            </a:r>
            <a:r>
              <a:rPr lang="en-US" altLang="zh-CN" b="1" dirty="0">
                <a:latin typeface="Times New Roman" panose="02020603050405020304" pitchFamily="18" charset="0"/>
                <a:cs typeface="Times New Roman" panose="02020603050405020304" pitchFamily="18" charset="0"/>
              </a:rPr>
              <a:t>hour</a:t>
            </a:r>
            <a:r>
              <a:rPr lang="en-US" altLang="zh-CN" dirty="0">
                <a:latin typeface="Times New Roman" panose="02020603050405020304" pitchFamily="18" charset="0"/>
                <a:cs typeface="Times New Roman" panose="02020603050405020304" pitchFamily="18" charset="0"/>
              </a:rPr>
              <a:t>&gt;</a:t>
            </a:r>
            <a:r>
              <a:rPr lang="en-US" altLang="zh-CN"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minute</a:t>
            </a:r>
            <a:r>
              <a:rPr lang="en-US" altLang="zh-CN" dirty="0">
                <a:latin typeface="Times New Roman" panose="02020603050405020304" pitchFamily="18" charset="0"/>
                <a:cs typeface="Times New Roman" panose="02020603050405020304" pitchFamily="18" charset="0"/>
              </a:rPr>
              <a:t>&gt;</a:t>
            </a:r>
            <a:r>
              <a:rPr lang="en-US" altLang="zh-CN"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second</a:t>
            </a:r>
            <a:r>
              <a:rPr lang="en-US" altLang="zh-CN" dirty="0">
                <a:latin typeface="Times New Roman" panose="02020603050405020304" pitchFamily="18" charset="0"/>
                <a:cs typeface="Times New Roman" panose="02020603050405020304" pitchFamily="18" charset="0"/>
              </a:rPr>
              <a:t>&gt; </a:t>
            </a:r>
            <a:r>
              <a:rPr lang="en-US" altLang="zh-CN" b="1" dirty="0">
                <a:latin typeface="Times New Roman" panose="02020603050405020304" pitchFamily="18" charset="0"/>
                <a:cs typeface="Times New Roman" panose="02020603050405020304" pitchFamily="18" charset="0"/>
              </a:rPr>
              <a:t>GMT</a:t>
            </a:r>
          </a:p>
          <a:p>
            <a:pPr marL="742950" lvl="1" indent="-285750">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&lt;day-name&gt;: </a:t>
            </a:r>
            <a:r>
              <a:rPr lang="en-US" altLang="zh-CN" dirty="0">
                <a:latin typeface="Times New Roman" panose="02020603050405020304" pitchFamily="18" charset="0"/>
                <a:cs typeface="Times New Roman" panose="02020603050405020304" pitchFamily="18" charset="0"/>
              </a:rPr>
              <a:t>One of "Mon", "Tue", "Wed", "Thu", "Fri", "Sat", or "Sun" (case-sensitive).</a:t>
            </a:r>
          </a:p>
          <a:p>
            <a:pPr marL="742950" lvl="1" indent="-285750">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&lt;day&gt;: </a:t>
            </a:r>
            <a:r>
              <a:rPr lang="en-US" altLang="zh-CN" dirty="0">
                <a:latin typeface="Times New Roman" panose="02020603050405020304" pitchFamily="18" charset="0"/>
                <a:cs typeface="Times New Roman" panose="02020603050405020304" pitchFamily="18" charset="0"/>
              </a:rPr>
              <a:t>2 digit day number, e.g. "04" or "23".</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month</a:t>
            </a:r>
            <a:r>
              <a:rPr lang="en-US" altLang="zh-CN" dirty="0">
                <a:latin typeface="Times New Roman" panose="02020603050405020304" pitchFamily="18" charset="0"/>
                <a:cs typeface="Times New Roman" panose="02020603050405020304" pitchFamily="18" charset="0"/>
              </a:rPr>
              <a:t>&gt;: One of "Jan", "Feb", "Mar", "Apr", "May", "Jun", "Jul", "Aug", "Sep", "Oct", "Nov", "Dec" (case sensitive).</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year</a:t>
            </a:r>
            <a:r>
              <a:rPr lang="en-US" altLang="zh-CN" dirty="0">
                <a:latin typeface="Times New Roman" panose="02020603050405020304" pitchFamily="18" charset="0"/>
                <a:cs typeface="Times New Roman" panose="02020603050405020304" pitchFamily="18" charset="0"/>
              </a:rPr>
              <a:t>&gt;: 4 digit year number, e.g. "1990" or "2016".</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hour</a:t>
            </a:r>
            <a:r>
              <a:rPr lang="en-US" altLang="zh-CN" dirty="0">
                <a:latin typeface="Times New Roman" panose="02020603050405020304" pitchFamily="18" charset="0"/>
                <a:cs typeface="Times New Roman" panose="02020603050405020304" pitchFamily="18" charset="0"/>
              </a:rPr>
              <a:t>&gt;:</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 digit hour number, e.g. "09" or "23".</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minute</a:t>
            </a:r>
            <a:r>
              <a:rPr lang="en-US" altLang="zh-CN" dirty="0">
                <a:latin typeface="Times New Roman" panose="02020603050405020304" pitchFamily="18" charset="0"/>
                <a:cs typeface="Times New Roman" panose="02020603050405020304" pitchFamily="18" charset="0"/>
              </a:rPr>
              <a:t>&gt;: 2 digit minute number, e.g. "04" or "59".</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second</a:t>
            </a:r>
            <a:r>
              <a:rPr lang="en-US" altLang="zh-CN" dirty="0">
                <a:latin typeface="Times New Roman" panose="02020603050405020304" pitchFamily="18" charset="0"/>
                <a:cs typeface="Times New Roman" panose="02020603050405020304" pitchFamily="18" charset="0"/>
              </a:rPr>
              <a:t>&gt;: 2 digit second number, e.g. "04" or "59".</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GMT: Greenwich Mean Time. HTTP dates are always expressed in GMT, never in local time.</a:t>
            </a:r>
          </a:p>
        </p:txBody>
      </p:sp>
      <p:pic>
        <p:nvPicPr>
          <p:cNvPr id="5" name="图片 4">
            <a:extLst>
              <a:ext uri="{FF2B5EF4-FFF2-40B4-BE49-F238E27FC236}">
                <a16:creationId xmlns:a16="http://schemas.microsoft.com/office/drawing/2014/main" id="{F7B3AD1E-3FA1-4CBD-B456-C01855A76AAD}"/>
              </a:ext>
            </a:extLst>
          </p:cNvPr>
          <p:cNvPicPr>
            <a:picLocks noChangeAspect="1"/>
          </p:cNvPicPr>
          <p:nvPr/>
        </p:nvPicPr>
        <p:blipFill rotWithShape="1">
          <a:blip r:embed="rId3"/>
          <a:srcRect b="56867"/>
          <a:stretch/>
        </p:blipFill>
        <p:spPr>
          <a:xfrm>
            <a:off x="1242417" y="4894393"/>
            <a:ext cx="5325218" cy="957767"/>
          </a:xfrm>
          <a:prstGeom prst="rect">
            <a:avLst/>
          </a:prstGeom>
        </p:spPr>
      </p:pic>
    </p:spTree>
    <p:extLst>
      <p:ext uri="{BB962C8B-B14F-4D97-AF65-F5344CB8AC3E}">
        <p14:creationId xmlns:p14="http://schemas.microsoft.com/office/powerpoint/2010/main" val="130282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Get Method</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49149" y="6405562"/>
            <a:ext cx="4739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13</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F473111E-ED4F-449C-B2DD-E3BB0E87B6B1}"/>
              </a:ext>
            </a:extLst>
          </p:cNvPr>
          <p:cNvSpPr/>
          <p:nvPr/>
        </p:nvSpPr>
        <p:spPr>
          <a:xfrm>
            <a:off x="5845980" y="1096450"/>
            <a:ext cx="3098800" cy="129467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C20AF888-4FF4-435B-B8ED-0425C59B2972}"/>
              </a:ext>
            </a:extLst>
          </p:cNvPr>
          <p:cNvSpPr/>
          <p:nvPr/>
        </p:nvSpPr>
        <p:spPr>
          <a:xfrm>
            <a:off x="381352" y="4314922"/>
            <a:ext cx="4097865" cy="185124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110B4A2-92A7-4367-BE06-7C989C87FC9F}"/>
              </a:ext>
            </a:extLst>
          </p:cNvPr>
          <p:cNvSpPr txBox="1"/>
          <p:nvPr/>
        </p:nvSpPr>
        <p:spPr>
          <a:xfrm>
            <a:off x="5892803" y="112975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Client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63BD93F-226B-4FDA-857B-4888107992A8}"/>
              </a:ext>
            </a:extLst>
          </p:cNvPr>
          <p:cNvSpPr txBox="1"/>
          <p:nvPr/>
        </p:nvSpPr>
        <p:spPr>
          <a:xfrm>
            <a:off x="493754" y="574576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9EC60EE-B80E-438D-B4DB-EF45B33DC4E8}"/>
              </a:ext>
            </a:extLst>
          </p:cNvPr>
          <p:cNvSpPr/>
          <p:nvPr/>
        </p:nvSpPr>
        <p:spPr>
          <a:xfrm rot="19537227">
            <a:off x="3457625" y="2912120"/>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7D54E58-3763-4D08-9909-6D42B3C52425}"/>
              </a:ext>
            </a:extLst>
          </p:cNvPr>
          <p:cNvSpPr/>
          <p:nvPr/>
        </p:nvSpPr>
        <p:spPr>
          <a:xfrm rot="19595089">
            <a:off x="3752135" y="3522979"/>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53576AF2-AED9-430D-AF82-345A3D0117E5}"/>
              </a:ext>
            </a:extLst>
          </p:cNvPr>
          <p:cNvCxnSpPr>
            <a:cxnSpLocks/>
          </p:cNvCxnSpPr>
          <p:nvPr/>
        </p:nvCxnSpPr>
        <p:spPr>
          <a:xfrm flipV="1">
            <a:off x="3340102" y="2391120"/>
            <a:ext cx="2882898" cy="19171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DE297989-F0F7-41F1-802B-7CC51C208268}"/>
              </a:ext>
            </a:extLst>
          </p:cNvPr>
          <p:cNvCxnSpPr>
            <a:cxnSpLocks/>
          </p:cNvCxnSpPr>
          <p:nvPr/>
        </p:nvCxnSpPr>
        <p:spPr>
          <a:xfrm flipH="1">
            <a:off x="2599515" y="2095226"/>
            <a:ext cx="3246465" cy="2171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矩形 42">
            <a:extLst>
              <a:ext uri="{FF2B5EF4-FFF2-40B4-BE49-F238E27FC236}">
                <a16:creationId xmlns:a16="http://schemas.microsoft.com/office/drawing/2014/main" id="{F776D258-A1F6-4F0E-848B-77A1E9AE623F}"/>
              </a:ext>
            </a:extLst>
          </p:cNvPr>
          <p:cNvSpPr/>
          <p:nvPr/>
        </p:nvSpPr>
        <p:spPr>
          <a:xfrm>
            <a:off x="682656" y="4374557"/>
            <a:ext cx="893230"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HashMap</a:t>
            </a:r>
          </a:p>
        </p:txBody>
      </p:sp>
      <p:sp>
        <p:nvSpPr>
          <p:cNvPr id="46" name="矩形 45">
            <a:extLst>
              <a:ext uri="{FF2B5EF4-FFF2-40B4-BE49-F238E27FC236}">
                <a16:creationId xmlns:a16="http://schemas.microsoft.com/office/drawing/2014/main" id="{39F2C63F-EF3F-4539-921E-3F62FAEB7679}"/>
              </a:ext>
            </a:extLst>
          </p:cNvPr>
          <p:cNvSpPr/>
          <p:nvPr/>
        </p:nvSpPr>
        <p:spPr>
          <a:xfrm>
            <a:off x="2016906" y="4382853"/>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HttpRequest</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80A5EFA7-0CA8-40BA-93E2-34DE5F88BDD1}"/>
              </a:ext>
            </a:extLst>
          </p:cNvPr>
          <p:cNvSpPr/>
          <p:nvPr/>
        </p:nvSpPr>
        <p:spPr>
          <a:xfrm>
            <a:off x="2048521" y="5606805"/>
            <a:ext cx="1020884" cy="36933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parseHeader</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49" name="左大括号 48">
            <a:extLst>
              <a:ext uri="{FF2B5EF4-FFF2-40B4-BE49-F238E27FC236}">
                <a16:creationId xmlns:a16="http://schemas.microsoft.com/office/drawing/2014/main" id="{8AF987CE-6F8F-46D2-9BC2-53771E15742C}"/>
              </a:ext>
            </a:extLst>
          </p:cNvPr>
          <p:cNvSpPr/>
          <p:nvPr/>
        </p:nvSpPr>
        <p:spPr>
          <a:xfrm rot="5400000">
            <a:off x="2373002" y="4368074"/>
            <a:ext cx="395653" cy="1371213"/>
          </a:xfrm>
          <a:prstGeom prst="lef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6" name="左大括号 55">
            <a:extLst>
              <a:ext uri="{FF2B5EF4-FFF2-40B4-BE49-F238E27FC236}">
                <a16:creationId xmlns:a16="http://schemas.microsoft.com/office/drawing/2014/main" id="{E38BF22F-146C-4C2F-8849-59F534BAD63E}"/>
              </a:ext>
            </a:extLst>
          </p:cNvPr>
          <p:cNvSpPr/>
          <p:nvPr/>
        </p:nvSpPr>
        <p:spPr>
          <a:xfrm>
            <a:off x="3332901" y="4869266"/>
            <a:ext cx="1390819" cy="1596678"/>
          </a:xfrm>
          <a:prstGeom prst="leftBrace">
            <a:avLst>
              <a:gd name="adj1" fmla="val 8333"/>
              <a:gd name="adj2" fmla="val 56799"/>
            </a:avLst>
          </a:prstGeom>
          <a:ln w="127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84C07983-0B1A-4795-8F7E-8D3BFFB1CE3E}"/>
              </a:ext>
            </a:extLst>
          </p:cNvPr>
          <p:cNvSpPr txBox="1"/>
          <p:nvPr/>
        </p:nvSpPr>
        <p:spPr>
          <a:xfrm>
            <a:off x="4479217" y="5099830"/>
            <a:ext cx="4363479" cy="1323439"/>
          </a:xfrm>
          <a:prstGeom prst="rect">
            <a:avLst/>
          </a:prstGeom>
          <a:noFill/>
        </p:spPr>
        <p:txBody>
          <a:bodyPr wrap="square" rtlCol="0">
            <a:spAutoFit/>
          </a:bodyPr>
          <a:lstStyle/>
          <a:p>
            <a:pPr marL="285750" indent="-285750">
              <a:buFont typeface="Wingdings" panose="05000000000000000000" pitchFamily="2" charset="2"/>
              <a:buChar char="ü"/>
            </a:pP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HTTP Request Message: GET</a:t>
            </a:r>
          </a:p>
          <a:p>
            <a:pPr lvl="1"/>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	GET /</a:t>
            </a:r>
            <a:r>
              <a:rPr lang="en-US" altLang="zh-CN" sz="1600" dirty="0" err="1">
                <a:latin typeface="Times New Roman" panose="02020603050405020304" pitchFamily="18" charset="0"/>
                <a:ea typeface="Cambria Math" panose="02040503050406030204" pitchFamily="18" charset="0"/>
                <a:cs typeface="Times New Roman" panose="02020603050405020304" pitchFamily="18" charset="0"/>
              </a:rPr>
              <a:t>somedir</a:t>
            </a: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/page.html HTTP/1.0</a:t>
            </a:r>
          </a:p>
          <a:p>
            <a:pPr lvl="1"/>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1600"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User-agent</a:t>
            </a:r>
            <a:r>
              <a:rPr lang="en-US" altLang="zh-CN" sz="16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 Mozilla/4.0 </a:t>
            </a:r>
          </a:p>
          <a:p>
            <a:pPr lvl="1"/>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1600"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If-Modified-Since: </a:t>
            </a: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&lt;date&gt;</a:t>
            </a:r>
          </a:p>
          <a:p>
            <a:pPr lvl="2"/>
            <a:endParaRPr lang="en-US" altLang="zh-CN" sz="1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08176B2D-E836-4902-B079-5BD9365CC9F6}"/>
              </a:ext>
            </a:extLst>
          </p:cNvPr>
          <p:cNvSpPr/>
          <p:nvPr/>
        </p:nvSpPr>
        <p:spPr>
          <a:xfrm>
            <a:off x="2048521" y="5170512"/>
            <a:ext cx="1020884" cy="36933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getMethod</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41C4B5A-1A6E-492C-8C2A-A0D1F76AE619}"/>
              </a:ext>
            </a:extLst>
          </p:cNvPr>
          <p:cNvSpPr/>
          <p:nvPr/>
        </p:nvSpPr>
        <p:spPr>
          <a:xfrm>
            <a:off x="479903" y="997776"/>
            <a:ext cx="3919975" cy="369332"/>
          </a:xfrm>
          <a:prstGeom prst="rect">
            <a:avLst/>
          </a:prstGeom>
        </p:spPr>
        <p:txBody>
          <a:bodyPr wrap="square">
            <a:spAutoFit/>
          </a:bodyPr>
          <a:lstStyle/>
          <a:p>
            <a:pPr marL="285750" indent="-28575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Curl with ‘If-Modified-Since’</a:t>
            </a:r>
          </a:p>
        </p:txBody>
      </p:sp>
      <p:sp>
        <p:nvSpPr>
          <p:cNvPr id="30" name="矩形 29">
            <a:extLst>
              <a:ext uri="{FF2B5EF4-FFF2-40B4-BE49-F238E27FC236}">
                <a16:creationId xmlns:a16="http://schemas.microsoft.com/office/drawing/2014/main" id="{B7793905-DCB2-48D9-8250-D79D0A6ACE4D}"/>
              </a:ext>
            </a:extLst>
          </p:cNvPr>
          <p:cNvSpPr/>
          <p:nvPr/>
        </p:nvSpPr>
        <p:spPr>
          <a:xfrm>
            <a:off x="399032" y="1990017"/>
            <a:ext cx="5493771" cy="369332"/>
          </a:xfrm>
          <a:prstGeom prst="rect">
            <a:avLst/>
          </a:prstGeom>
        </p:spPr>
        <p:txBody>
          <a:bodyPr wrap="square">
            <a:spAutoFit/>
          </a:bodyPr>
          <a:lstStyle/>
          <a:p>
            <a:pPr marL="285750" indent="-28575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Printed after the HTTP server receives the request</a:t>
            </a:r>
          </a:p>
        </p:txBody>
      </p:sp>
      <p:pic>
        <p:nvPicPr>
          <p:cNvPr id="21" name="图片 20">
            <a:extLst>
              <a:ext uri="{FF2B5EF4-FFF2-40B4-BE49-F238E27FC236}">
                <a16:creationId xmlns:a16="http://schemas.microsoft.com/office/drawing/2014/main" id="{A281F64E-AF6E-4040-9761-BE5BDBDBD74A}"/>
              </a:ext>
            </a:extLst>
          </p:cNvPr>
          <p:cNvPicPr>
            <a:picLocks noChangeAspect="1"/>
          </p:cNvPicPr>
          <p:nvPr/>
        </p:nvPicPr>
        <p:blipFill>
          <a:blip r:embed="rId3"/>
          <a:stretch>
            <a:fillRect/>
          </a:stretch>
        </p:blipFill>
        <p:spPr>
          <a:xfrm>
            <a:off x="399032" y="1380381"/>
            <a:ext cx="5201376" cy="590632"/>
          </a:xfrm>
          <a:prstGeom prst="rect">
            <a:avLst/>
          </a:prstGeom>
        </p:spPr>
      </p:pic>
      <p:pic>
        <p:nvPicPr>
          <p:cNvPr id="23" name="图片 22">
            <a:extLst>
              <a:ext uri="{FF2B5EF4-FFF2-40B4-BE49-F238E27FC236}">
                <a16:creationId xmlns:a16="http://schemas.microsoft.com/office/drawing/2014/main" id="{C0BD239D-1884-4418-BCCD-631D52906958}"/>
              </a:ext>
            </a:extLst>
          </p:cNvPr>
          <p:cNvPicPr>
            <a:picLocks noChangeAspect="1"/>
          </p:cNvPicPr>
          <p:nvPr/>
        </p:nvPicPr>
        <p:blipFill>
          <a:blip r:embed="rId4"/>
          <a:stretch>
            <a:fillRect/>
          </a:stretch>
        </p:blipFill>
        <p:spPr>
          <a:xfrm>
            <a:off x="410903" y="2436066"/>
            <a:ext cx="5229955" cy="1505160"/>
          </a:xfrm>
          <a:prstGeom prst="rect">
            <a:avLst/>
          </a:prstGeom>
        </p:spPr>
      </p:pic>
    </p:spTree>
    <p:extLst>
      <p:ext uri="{BB962C8B-B14F-4D97-AF65-F5344CB8AC3E}">
        <p14:creationId xmlns:p14="http://schemas.microsoft.com/office/powerpoint/2010/main" val="328000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If-Modified-Since</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49149" y="6405562"/>
            <a:ext cx="4739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14</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C478A5EF-A0A4-4031-B8B7-8912E6774605}"/>
              </a:ext>
            </a:extLst>
          </p:cNvPr>
          <p:cNvSpPr/>
          <p:nvPr/>
        </p:nvSpPr>
        <p:spPr>
          <a:xfrm>
            <a:off x="65059" y="1133828"/>
            <a:ext cx="8982545" cy="3693319"/>
          </a:xfrm>
          <a:prstGeom prst="rect">
            <a:avLst/>
          </a:prstGeom>
        </p:spPr>
        <p:txBody>
          <a:bodyPr wrap="square">
            <a:spAutoFit/>
          </a:bodyPr>
          <a:lstStyle/>
          <a:p>
            <a:pPr marL="285750" indent="-28575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If-Modified-Since: &lt;</a:t>
            </a:r>
            <a:r>
              <a:rPr lang="en-US" altLang="zh-CN" b="1" dirty="0">
                <a:latin typeface="Times New Roman" panose="02020603050405020304" pitchFamily="18" charset="0"/>
                <a:cs typeface="Times New Roman" panose="02020603050405020304" pitchFamily="18" charset="0"/>
              </a:rPr>
              <a:t>day-name</a:t>
            </a:r>
            <a:r>
              <a:rPr lang="en-US" altLang="zh-CN" dirty="0">
                <a:latin typeface="Times New Roman" panose="02020603050405020304" pitchFamily="18" charset="0"/>
                <a:cs typeface="Times New Roman" panose="02020603050405020304" pitchFamily="18" charset="0"/>
              </a:rPr>
              <a:t>&gt;, &lt;</a:t>
            </a:r>
            <a:r>
              <a:rPr lang="en-US" altLang="zh-CN" b="1" dirty="0">
                <a:latin typeface="Times New Roman" panose="02020603050405020304" pitchFamily="18" charset="0"/>
                <a:cs typeface="Times New Roman" panose="02020603050405020304" pitchFamily="18" charset="0"/>
              </a:rPr>
              <a:t>day</a:t>
            </a:r>
            <a:r>
              <a:rPr lang="en-US" altLang="zh-CN" dirty="0">
                <a:latin typeface="Times New Roman" panose="02020603050405020304" pitchFamily="18" charset="0"/>
                <a:cs typeface="Times New Roman" panose="02020603050405020304" pitchFamily="18" charset="0"/>
              </a:rPr>
              <a:t>&gt; &lt;</a:t>
            </a:r>
            <a:r>
              <a:rPr lang="en-US" altLang="zh-CN" b="1" dirty="0">
                <a:latin typeface="Times New Roman" panose="02020603050405020304" pitchFamily="18" charset="0"/>
                <a:cs typeface="Times New Roman" panose="02020603050405020304" pitchFamily="18" charset="0"/>
              </a:rPr>
              <a:t>month</a:t>
            </a:r>
            <a:r>
              <a:rPr lang="en-US" altLang="zh-CN" dirty="0">
                <a:latin typeface="Times New Roman" panose="02020603050405020304" pitchFamily="18" charset="0"/>
                <a:cs typeface="Times New Roman" panose="02020603050405020304" pitchFamily="18" charset="0"/>
              </a:rPr>
              <a:t>&gt; &lt;</a:t>
            </a:r>
            <a:r>
              <a:rPr lang="en-US" altLang="zh-CN" b="1" dirty="0">
                <a:latin typeface="Times New Roman" panose="02020603050405020304" pitchFamily="18" charset="0"/>
                <a:cs typeface="Times New Roman" panose="02020603050405020304" pitchFamily="18" charset="0"/>
              </a:rPr>
              <a:t>year</a:t>
            </a:r>
            <a:r>
              <a:rPr lang="en-US" altLang="zh-CN" dirty="0">
                <a:latin typeface="Times New Roman" panose="02020603050405020304" pitchFamily="18" charset="0"/>
                <a:cs typeface="Times New Roman" panose="02020603050405020304" pitchFamily="18" charset="0"/>
              </a:rPr>
              <a:t>&gt; &lt;</a:t>
            </a:r>
            <a:r>
              <a:rPr lang="en-US" altLang="zh-CN" b="1" dirty="0">
                <a:latin typeface="Times New Roman" panose="02020603050405020304" pitchFamily="18" charset="0"/>
                <a:cs typeface="Times New Roman" panose="02020603050405020304" pitchFamily="18" charset="0"/>
              </a:rPr>
              <a:t>hour</a:t>
            </a:r>
            <a:r>
              <a:rPr lang="en-US" altLang="zh-CN" dirty="0">
                <a:latin typeface="Times New Roman" panose="02020603050405020304" pitchFamily="18" charset="0"/>
                <a:cs typeface="Times New Roman" panose="02020603050405020304" pitchFamily="18" charset="0"/>
              </a:rPr>
              <a:t>&gt;</a:t>
            </a:r>
            <a:r>
              <a:rPr lang="en-US" altLang="zh-CN"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minute</a:t>
            </a:r>
            <a:r>
              <a:rPr lang="en-US" altLang="zh-CN" dirty="0">
                <a:latin typeface="Times New Roman" panose="02020603050405020304" pitchFamily="18" charset="0"/>
                <a:cs typeface="Times New Roman" panose="02020603050405020304" pitchFamily="18" charset="0"/>
              </a:rPr>
              <a:t>&gt;</a:t>
            </a:r>
            <a:r>
              <a:rPr lang="en-US" altLang="zh-CN"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second</a:t>
            </a:r>
            <a:r>
              <a:rPr lang="en-US" altLang="zh-CN" dirty="0">
                <a:latin typeface="Times New Roman" panose="02020603050405020304" pitchFamily="18" charset="0"/>
                <a:cs typeface="Times New Roman" panose="02020603050405020304" pitchFamily="18" charset="0"/>
              </a:rPr>
              <a:t>&gt; </a:t>
            </a:r>
            <a:r>
              <a:rPr lang="en-US" altLang="zh-CN" b="1" dirty="0">
                <a:latin typeface="Times New Roman" panose="02020603050405020304" pitchFamily="18" charset="0"/>
                <a:cs typeface="Times New Roman" panose="02020603050405020304" pitchFamily="18" charset="0"/>
              </a:rPr>
              <a:t>GMT</a:t>
            </a:r>
          </a:p>
          <a:p>
            <a:pPr marL="742950" lvl="1" indent="-285750">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&lt;day-name&gt;: </a:t>
            </a:r>
            <a:r>
              <a:rPr lang="en-US" altLang="zh-CN" dirty="0">
                <a:latin typeface="Times New Roman" panose="02020603050405020304" pitchFamily="18" charset="0"/>
                <a:cs typeface="Times New Roman" panose="02020603050405020304" pitchFamily="18" charset="0"/>
              </a:rPr>
              <a:t>One of "Mon", "Tue", "Wed", "Thu", "Fri", "Sat", or "Sun" (case-sensitive).</a:t>
            </a:r>
          </a:p>
          <a:p>
            <a:pPr marL="742950" lvl="1" indent="-285750">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&lt;day&gt;: </a:t>
            </a:r>
            <a:r>
              <a:rPr lang="en-US" altLang="zh-CN" dirty="0">
                <a:latin typeface="Times New Roman" panose="02020603050405020304" pitchFamily="18" charset="0"/>
                <a:cs typeface="Times New Roman" panose="02020603050405020304" pitchFamily="18" charset="0"/>
              </a:rPr>
              <a:t>2 digit day number, e.g. "04" or "23".</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month</a:t>
            </a:r>
            <a:r>
              <a:rPr lang="en-US" altLang="zh-CN" dirty="0">
                <a:latin typeface="Times New Roman" panose="02020603050405020304" pitchFamily="18" charset="0"/>
                <a:cs typeface="Times New Roman" panose="02020603050405020304" pitchFamily="18" charset="0"/>
              </a:rPr>
              <a:t>&gt;: One of "Jan", "Feb", "Mar", "Apr", "May", "Jun", "Jul", "Aug", "Sep", "Oct", "Nov", "Dec" (case sensitive).</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year</a:t>
            </a:r>
            <a:r>
              <a:rPr lang="en-US" altLang="zh-CN" dirty="0">
                <a:latin typeface="Times New Roman" panose="02020603050405020304" pitchFamily="18" charset="0"/>
                <a:cs typeface="Times New Roman" panose="02020603050405020304" pitchFamily="18" charset="0"/>
              </a:rPr>
              <a:t>&gt;: 4 digit year number, e.g. "1990" or "2016".</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hour</a:t>
            </a:r>
            <a:r>
              <a:rPr lang="en-US" altLang="zh-CN" dirty="0">
                <a:latin typeface="Times New Roman" panose="02020603050405020304" pitchFamily="18" charset="0"/>
                <a:cs typeface="Times New Roman" panose="02020603050405020304" pitchFamily="18" charset="0"/>
              </a:rPr>
              <a:t>&gt;:</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 digit hour number, e.g. "09" or "23".</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minute</a:t>
            </a:r>
            <a:r>
              <a:rPr lang="en-US" altLang="zh-CN" dirty="0">
                <a:latin typeface="Times New Roman" panose="02020603050405020304" pitchFamily="18" charset="0"/>
                <a:cs typeface="Times New Roman" panose="02020603050405020304" pitchFamily="18" charset="0"/>
              </a:rPr>
              <a:t>&gt;: 2 digit minute number, e.g. "04" or "59".</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second</a:t>
            </a:r>
            <a:r>
              <a:rPr lang="en-US" altLang="zh-CN" dirty="0">
                <a:latin typeface="Times New Roman" panose="02020603050405020304" pitchFamily="18" charset="0"/>
                <a:cs typeface="Times New Roman" panose="02020603050405020304" pitchFamily="18" charset="0"/>
              </a:rPr>
              <a:t>&gt;: 2 digit second number, e.g. "04" or "59".</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GMT: Greenwich Mean Time. HTTP dates are always expressed in GMT, never in local time.</a:t>
            </a:r>
          </a:p>
        </p:txBody>
      </p:sp>
      <p:pic>
        <p:nvPicPr>
          <p:cNvPr id="13" name="图片 12">
            <a:extLst>
              <a:ext uri="{FF2B5EF4-FFF2-40B4-BE49-F238E27FC236}">
                <a16:creationId xmlns:a16="http://schemas.microsoft.com/office/drawing/2014/main" id="{9CE97C21-C8C2-4349-8CD9-5DAA3DD8FB6C}"/>
              </a:ext>
            </a:extLst>
          </p:cNvPr>
          <p:cNvPicPr>
            <a:picLocks noChangeAspect="1"/>
          </p:cNvPicPr>
          <p:nvPr/>
        </p:nvPicPr>
        <p:blipFill>
          <a:blip r:embed="rId3"/>
          <a:stretch>
            <a:fillRect/>
          </a:stretch>
        </p:blipFill>
        <p:spPr>
          <a:xfrm>
            <a:off x="830451" y="4971592"/>
            <a:ext cx="5229955" cy="1505160"/>
          </a:xfrm>
          <a:prstGeom prst="rect">
            <a:avLst/>
          </a:prstGeom>
        </p:spPr>
      </p:pic>
    </p:spTree>
    <p:extLst>
      <p:ext uri="{BB962C8B-B14F-4D97-AF65-F5344CB8AC3E}">
        <p14:creationId xmlns:p14="http://schemas.microsoft.com/office/powerpoint/2010/main" val="152068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User-Agent</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49149" y="6405562"/>
            <a:ext cx="4739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15</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C478A5EF-A0A4-4031-B8B7-8912E6774605}"/>
              </a:ext>
            </a:extLst>
          </p:cNvPr>
          <p:cNvSpPr/>
          <p:nvPr/>
        </p:nvSpPr>
        <p:spPr>
          <a:xfrm>
            <a:off x="447822" y="1057638"/>
            <a:ext cx="8394874" cy="2862322"/>
          </a:xfrm>
          <a:prstGeom prst="rect">
            <a:avLst/>
          </a:prstGeom>
        </p:spPr>
        <p:txBody>
          <a:bodyPr wrap="square">
            <a:spAutoFit/>
          </a:bodyPr>
          <a:lstStyle/>
          <a:p>
            <a:pPr marL="285750" indent="-28575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User-Agent: </a:t>
            </a:r>
            <a:r>
              <a:rPr lang="en-US" altLang="zh-CN" b="1" dirty="0">
                <a:latin typeface="Times New Roman" panose="02020603050405020304" pitchFamily="18" charset="0"/>
                <a:cs typeface="Times New Roman" panose="02020603050405020304" pitchFamily="18" charset="0"/>
              </a:rPr>
              <a:t>&lt;product&gt; / &lt;product-version&gt; &lt;comment&gt;</a:t>
            </a:r>
          </a:p>
          <a:p>
            <a:pPr marL="742950" lvl="1" indent="-285750">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&lt;product&gt;: </a:t>
            </a:r>
            <a:r>
              <a:rPr lang="en-US" altLang="zh-CN" dirty="0">
                <a:latin typeface="Times New Roman" panose="02020603050405020304" pitchFamily="18" charset="0"/>
                <a:cs typeface="Times New Roman" panose="02020603050405020304" pitchFamily="18" charset="0"/>
              </a:rPr>
              <a:t>A product identifier.</a:t>
            </a:r>
          </a:p>
          <a:p>
            <a:pPr marL="742950" lvl="1" indent="-285750">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&lt;product-version&gt;: </a:t>
            </a:r>
            <a:r>
              <a:rPr lang="en-US" altLang="zh-CN" dirty="0">
                <a:latin typeface="Times New Roman" panose="02020603050405020304" pitchFamily="18" charset="0"/>
                <a:cs typeface="Times New Roman" panose="02020603050405020304" pitchFamily="18" charset="0"/>
              </a:rPr>
              <a:t>Version number of the product.</a:t>
            </a:r>
          </a:p>
          <a:p>
            <a:pPr marL="742950" lvl="1" indent="-285750">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&lt;comment&gt;: </a:t>
            </a:r>
            <a:r>
              <a:rPr lang="en-US" altLang="zh-CN" dirty="0">
                <a:latin typeface="Times New Roman" panose="02020603050405020304" pitchFamily="18" charset="0"/>
                <a:cs typeface="Times New Roman" panose="02020603050405020304" pitchFamily="18" charset="0"/>
              </a:rPr>
              <a:t>Zero or more comments containing more details.</a:t>
            </a:r>
          </a:p>
          <a:p>
            <a:pPr lvl="1"/>
            <a:r>
              <a:rPr lang="en-US" altLang="zh-CN" dirty="0">
                <a:latin typeface="Times New Roman" panose="02020603050405020304" pitchFamily="18" charset="0"/>
                <a:cs typeface="Times New Roman" panose="02020603050405020304" pitchFamily="18" charset="0"/>
              </a:rPr>
              <a:t>For example:</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Mozilla/5.0 (Windows NT 10.0; Win64; x64) </a:t>
            </a:r>
            <a:r>
              <a:rPr lang="en-US" altLang="zh-CN" dirty="0" err="1">
                <a:latin typeface="Times New Roman" panose="02020603050405020304" pitchFamily="18" charset="0"/>
                <a:cs typeface="Times New Roman" panose="02020603050405020304" pitchFamily="18" charset="0"/>
              </a:rPr>
              <a:t>AppleWebKit</a:t>
            </a:r>
            <a:r>
              <a:rPr lang="en-US" altLang="zh-CN" dirty="0">
                <a:latin typeface="Times New Roman" panose="02020603050405020304" pitchFamily="18" charset="0"/>
                <a:cs typeface="Times New Roman" panose="02020603050405020304" pitchFamily="18" charset="0"/>
              </a:rPr>
              <a:t>/537.36 (KHTML, like Gecko) Chrome/91.0.4472.124 Safari/537.36 </a:t>
            </a:r>
            <a:r>
              <a:rPr lang="en-US" altLang="zh-CN" dirty="0" err="1">
                <a:latin typeface="Times New Roman" panose="02020603050405020304" pitchFamily="18" charset="0"/>
                <a:cs typeface="Times New Roman" panose="02020603050405020304" pitchFamily="18" charset="0"/>
              </a:rPr>
              <a:t>Edg</a:t>
            </a:r>
            <a:r>
              <a:rPr lang="en-US" altLang="zh-CN" dirty="0">
                <a:latin typeface="Times New Roman" panose="02020603050405020304" pitchFamily="18" charset="0"/>
                <a:cs typeface="Times New Roman" panose="02020603050405020304" pitchFamily="18" charset="0"/>
              </a:rPr>
              <a:t>/91.0.864.59</a:t>
            </a:r>
          </a:p>
          <a:p>
            <a:pPr marL="742950" lvl="1"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Mozilla/5.0 (iPhone; CPU iPhone OS 13_5_1 like Mac OS X) </a:t>
            </a:r>
            <a:r>
              <a:rPr lang="en-US" altLang="zh-CN" dirty="0" err="1">
                <a:latin typeface="Times New Roman" panose="02020603050405020304" pitchFamily="18" charset="0"/>
                <a:cs typeface="Times New Roman" panose="02020603050405020304" pitchFamily="18" charset="0"/>
              </a:rPr>
              <a:t>AppleWebKit</a:t>
            </a:r>
            <a:r>
              <a:rPr lang="en-US" altLang="zh-CN" dirty="0">
                <a:latin typeface="Times New Roman" panose="02020603050405020304" pitchFamily="18" charset="0"/>
                <a:cs typeface="Times New Roman" panose="02020603050405020304" pitchFamily="18" charset="0"/>
              </a:rPr>
              <a:t>/605.1.15 (KHTML, like Gecko) Version/13.1.1 Mobile/15E148 Safari/604.1</a:t>
            </a:r>
          </a:p>
        </p:txBody>
      </p:sp>
      <p:sp>
        <p:nvSpPr>
          <p:cNvPr id="32" name="矩形 31">
            <a:extLst>
              <a:ext uri="{FF2B5EF4-FFF2-40B4-BE49-F238E27FC236}">
                <a16:creationId xmlns:a16="http://schemas.microsoft.com/office/drawing/2014/main" id="{D4B3FE03-791D-41BE-8EC1-35505877A396}"/>
              </a:ext>
            </a:extLst>
          </p:cNvPr>
          <p:cNvSpPr/>
          <p:nvPr/>
        </p:nvSpPr>
        <p:spPr>
          <a:xfrm>
            <a:off x="447823" y="3919960"/>
            <a:ext cx="4685500" cy="369332"/>
          </a:xfrm>
          <a:prstGeom prst="rect">
            <a:avLst/>
          </a:prstGeom>
        </p:spPr>
        <p:txBody>
          <a:bodyPr wrap="square">
            <a:spAutoFit/>
          </a:bodyPr>
          <a:lstStyle/>
          <a:p>
            <a:pPr marL="285750" indent="-28575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Curl with ‘User-Agent’</a:t>
            </a:r>
          </a:p>
        </p:txBody>
      </p:sp>
      <p:sp>
        <p:nvSpPr>
          <p:cNvPr id="33" name="矩形 32">
            <a:extLst>
              <a:ext uri="{FF2B5EF4-FFF2-40B4-BE49-F238E27FC236}">
                <a16:creationId xmlns:a16="http://schemas.microsoft.com/office/drawing/2014/main" id="{C0512888-AA45-4E15-97AE-CB2A5C3E317F}"/>
              </a:ext>
            </a:extLst>
          </p:cNvPr>
          <p:cNvSpPr/>
          <p:nvPr/>
        </p:nvSpPr>
        <p:spPr>
          <a:xfrm>
            <a:off x="447822" y="4792433"/>
            <a:ext cx="7684959" cy="369332"/>
          </a:xfrm>
          <a:prstGeom prst="rect">
            <a:avLst/>
          </a:prstGeom>
        </p:spPr>
        <p:txBody>
          <a:bodyPr wrap="square">
            <a:spAutoFit/>
          </a:bodyPr>
          <a:lstStyle/>
          <a:p>
            <a:pPr marL="285750" indent="-28575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Printed after the HTTP server receives the request</a:t>
            </a:r>
          </a:p>
        </p:txBody>
      </p:sp>
      <p:pic>
        <p:nvPicPr>
          <p:cNvPr id="2" name="图片 1">
            <a:extLst>
              <a:ext uri="{FF2B5EF4-FFF2-40B4-BE49-F238E27FC236}">
                <a16:creationId xmlns:a16="http://schemas.microsoft.com/office/drawing/2014/main" id="{B130CDB3-EA80-41F4-B4A4-3124754AC11E}"/>
              </a:ext>
            </a:extLst>
          </p:cNvPr>
          <p:cNvPicPr>
            <a:picLocks noChangeAspect="1"/>
          </p:cNvPicPr>
          <p:nvPr/>
        </p:nvPicPr>
        <p:blipFill>
          <a:blip r:embed="rId3"/>
          <a:stretch>
            <a:fillRect/>
          </a:stretch>
        </p:blipFill>
        <p:spPr>
          <a:xfrm>
            <a:off x="923414" y="5266887"/>
            <a:ext cx="6382641" cy="1066949"/>
          </a:xfrm>
          <a:prstGeom prst="rect">
            <a:avLst/>
          </a:prstGeom>
        </p:spPr>
      </p:pic>
      <p:pic>
        <p:nvPicPr>
          <p:cNvPr id="3" name="图片 2">
            <a:extLst>
              <a:ext uri="{FF2B5EF4-FFF2-40B4-BE49-F238E27FC236}">
                <a16:creationId xmlns:a16="http://schemas.microsoft.com/office/drawing/2014/main" id="{2EAE71D1-7A71-4ABA-B6F2-4956021E3407}"/>
              </a:ext>
            </a:extLst>
          </p:cNvPr>
          <p:cNvPicPr>
            <a:picLocks noChangeAspect="1"/>
          </p:cNvPicPr>
          <p:nvPr/>
        </p:nvPicPr>
        <p:blipFill>
          <a:blip r:embed="rId4"/>
          <a:stretch>
            <a:fillRect/>
          </a:stretch>
        </p:blipFill>
        <p:spPr>
          <a:xfrm>
            <a:off x="923414" y="4289292"/>
            <a:ext cx="6906589" cy="428685"/>
          </a:xfrm>
          <a:prstGeom prst="rect">
            <a:avLst/>
          </a:prstGeom>
        </p:spPr>
      </p:pic>
    </p:spTree>
    <p:extLst>
      <p:ext uri="{BB962C8B-B14F-4D97-AF65-F5344CB8AC3E}">
        <p14:creationId xmlns:p14="http://schemas.microsoft.com/office/powerpoint/2010/main" val="103537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2"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URL Mapping</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569235" y="6405562"/>
            <a:ext cx="55387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16</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F473111E-ED4F-449C-B2DD-E3BB0E87B6B1}"/>
              </a:ext>
            </a:extLst>
          </p:cNvPr>
          <p:cNvSpPr/>
          <p:nvPr/>
        </p:nvSpPr>
        <p:spPr>
          <a:xfrm>
            <a:off x="5845980" y="1096450"/>
            <a:ext cx="3098800" cy="129467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C20AF888-4FF4-435B-B8ED-0425C59B2972}"/>
              </a:ext>
            </a:extLst>
          </p:cNvPr>
          <p:cNvSpPr/>
          <p:nvPr/>
        </p:nvSpPr>
        <p:spPr>
          <a:xfrm>
            <a:off x="381352" y="4314922"/>
            <a:ext cx="4097865" cy="185124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110B4A2-92A7-4367-BE06-7C989C87FC9F}"/>
              </a:ext>
            </a:extLst>
          </p:cNvPr>
          <p:cNvSpPr txBox="1"/>
          <p:nvPr/>
        </p:nvSpPr>
        <p:spPr>
          <a:xfrm>
            <a:off x="5892803" y="112975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Client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63BD93F-226B-4FDA-857B-4888107992A8}"/>
              </a:ext>
            </a:extLst>
          </p:cNvPr>
          <p:cNvSpPr txBox="1"/>
          <p:nvPr/>
        </p:nvSpPr>
        <p:spPr>
          <a:xfrm>
            <a:off x="493754" y="574576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9EC60EE-B80E-438D-B4DB-EF45B33DC4E8}"/>
              </a:ext>
            </a:extLst>
          </p:cNvPr>
          <p:cNvSpPr/>
          <p:nvPr/>
        </p:nvSpPr>
        <p:spPr>
          <a:xfrm rot="19537227">
            <a:off x="3457625" y="2912120"/>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7D54E58-3763-4D08-9909-6D42B3C52425}"/>
              </a:ext>
            </a:extLst>
          </p:cNvPr>
          <p:cNvSpPr/>
          <p:nvPr/>
        </p:nvSpPr>
        <p:spPr>
          <a:xfrm rot="19595089">
            <a:off x="3752135" y="3522979"/>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53576AF2-AED9-430D-AF82-345A3D0117E5}"/>
              </a:ext>
            </a:extLst>
          </p:cNvPr>
          <p:cNvCxnSpPr>
            <a:cxnSpLocks/>
          </p:cNvCxnSpPr>
          <p:nvPr/>
        </p:nvCxnSpPr>
        <p:spPr>
          <a:xfrm flipV="1">
            <a:off x="3340102" y="2391120"/>
            <a:ext cx="2882898" cy="19171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DE297989-F0F7-41F1-802B-7CC51C208268}"/>
              </a:ext>
            </a:extLst>
          </p:cNvPr>
          <p:cNvCxnSpPr>
            <a:cxnSpLocks/>
          </p:cNvCxnSpPr>
          <p:nvPr/>
        </p:nvCxnSpPr>
        <p:spPr>
          <a:xfrm flipH="1">
            <a:off x="2599515" y="2095226"/>
            <a:ext cx="3246465" cy="2171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箭头: 右 39">
            <a:extLst>
              <a:ext uri="{FF2B5EF4-FFF2-40B4-BE49-F238E27FC236}">
                <a16:creationId xmlns:a16="http://schemas.microsoft.com/office/drawing/2014/main" id="{0DD5ECAC-C0E7-458B-BB8A-F7651939083F}"/>
              </a:ext>
            </a:extLst>
          </p:cNvPr>
          <p:cNvSpPr/>
          <p:nvPr/>
        </p:nvSpPr>
        <p:spPr>
          <a:xfrm rot="5400000">
            <a:off x="279879" y="3338345"/>
            <a:ext cx="1392947"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93DB8208-CDA7-4DE7-95F2-40DF4664FACA}"/>
              </a:ext>
            </a:extLst>
          </p:cNvPr>
          <p:cNvSpPr/>
          <p:nvPr/>
        </p:nvSpPr>
        <p:spPr>
          <a:xfrm>
            <a:off x="1048353" y="3121747"/>
            <a:ext cx="1108044" cy="338554"/>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httpd.conf</a:t>
            </a:r>
            <a:endParaRPr lang="zh-CN" altLang="en-US" sz="1600" b="1"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F776D258-A1F6-4F0E-848B-77A1E9AE623F}"/>
              </a:ext>
            </a:extLst>
          </p:cNvPr>
          <p:cNvSpPr/>
          <p:nvPr/>
        </p:nvSpPr>
        <p:spPr>
          <a:xfrm>
            <a:off x="682656" y="4374557"/>
            <a:ext cx="893230"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HashMap</a:t>
            </a:r>
          </a:p>
        </p:txBody>
      </p:sp>
      <p:sp>
        <p:nvSpPr>
          <p:cNvPr id="55" name="矩形 54">
            <a:extLst>
              <a:ext uri="{FF2B5EF4-FFF2-40B4-BE49-F238E27FC236}">
                <a16:creationId xmlns:a16="http://schemas.microsoft.com/office/drawing/2014/main" id="{33263FF9-359E-4FA2-A7C2-E4FD2BC45770}"/>
              </a:ext>
            </a:extLst>
          </p:cNvPr>
          <p:cNvSpPr/>
          <p:nvPr/>
        </p:nvSpPr>
        <p:spPr>
          <a:xfrm>
            <a:off x="2072811" y="5258180"/>
            <a:ext cx="1020884" cy="36933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parseURL</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56" name="左大括号 55">
            <a:extLst>
              <a:ext uri="{FF2B5EF4-FFF2-40B4-BE49-F238E27FC236}">
                <a16:creationId xmlns:a16="http://schemas.microsoft.com/office/drawing/2014/main" id="{E38BF22F-146C-4C2F-8849-59F534BAD63E}"/>
              </a:ext>
            </a:extLst>
          </p:cNvPr>
          <p:cNvSpPr/>
          <p:nvPr/>
        </p:nvSpPr>
        <p:spPr>
          <a:xfrm>
            <a:off x="3308908" y="4089634"/>
            <a:ext cx="1583081" cy="2171974"/>
          </a:xfrm>
          <a:prstGeom prst="leftBrace">
            <a:avLst>
              <a:gd name="adj1" fmla="val 8333"/>
              <a:gd name="adj2" fmla="val 64479"/>
            </a:avLst>
          </a:prstGeom>
          <a:ln w="127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2DAB379A-E60D-41FD-B6C3-2F506E74F633}"/>
              </a:ext>
            </a:extLst>
          </p:cNvPr>
          <p:cNvSpPr/>
          <p:nvPr/>
        </p:nvSpPr>
        <p:spPr>
          <a:xfrm>
            <a:off x="4781551" y="4033580"/>
            <a:ext cx="4163229" cy="2062103"/>
          </a:xfrm>
          <a:prstGeom prst="rect">
            <a:avLst/>
          </a:prstGeom>
        </p:spPr>
        <p:txBody>
          <a:bodyPr wrap="square">
            <a:spAutoFit/>
          </a:bodyPr>
          <a:lstStyle/>
          <a:p>
            <a:pPr marL="285750" indent="-285750">
              <a:buFont typeface="Wingdings" panose="05000000000000000000" pitchFamily="2" charset="2"/>
              <a:buChar char="ü"/>
            </a:pPr>
            <a:r>
              <a:rPr lang="zh-CN" altLang="zh-CN" sz="1600" dirty="0">
                <a:solidFill>
                  <a:srgbClr val="000000"/>
                </a:solidFill>
                <a:latin typeface="Times New Roman" panose="02020603050405020304" pitchFamily="18" charset="0"/>
                <a:cs typeface="Times New Roman" panose="02020603050405020304" pitchFamily="18" charset="0"/>
              </a:rPr>
              <a:t>http_URL = "http:" "//" host [ ":" port ] [ abs_path ]</a:t>
            </a:r>
            <a:r>
              <a:rPr lang="zh-CN"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altLang="zh-CN" sz="1600"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endParaRPr>
          </a:p>
          <a:p>
            <a:pPr marL="285750" indent="-285750">
              <a:buFont typeface="Wingdings" panose="05000000000000000000" pitchFamily="2" charset="2"/>
              <a:buChar char="ü"/>
            </a:pP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If the </a:t>
            </a:r>
            <a:r>
              <a:rPr lang="en-US" altLang="zh-CN" sz="1600"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User-Agent</a:t>
            </a: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 header indicates that the request is from a mobile handset (e.g., it should at least detect </a:t>
            </a:r>
            <a:r>
              <a:rPr lang="en-US" altLang="zh-CN" sz="1600" dirty="0" err="1">
                <a:latin typeface="Times New Roman" panose="02020603050405020304" pitchFamily="18" charset="0"/>
                <a:ea typeface="Cambria Math" panose="02040503050406030204" pitchFamily="18" charset="0"/>
                <a:cs typeface="Times New Roman" panose="02020603050405020304" pitchFamily="18" charset="0"/>
              </a:rPr>
              <a:t>iphone</a:t>
            </a: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 by detecting iPhone in the User-Agent string),  it should return index_m.html.</a:t>
            </a:r>
          </a:p>
        </p:txBody>
      </p:sp>
      <p:sp>
        <p:nvSpPr>
          <p:cNvPr id="30" name="矩形 29">
            <a:extLst>
              <a:ext uri="{FF2B5EF4-FFF2-40B4-BE49-F238E27FC236}">
                <a16:creationId xmlns:a16="http://schemas.microsoft.com/office/drawing/2014/main" id="{9E1C0E31-8AD9-4D05-819D-42C7CAA489F5}"/>
              </a:ext>
            </a:extLst>
          </p:cNvPr>
          <p:cNvSpPr/>
          <p:nvPr/>
        </p:nvSpPr>
        <p:spPr>
          <a:xfrm>
            <a:off x="2016906" y="4382853"/>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HttpRequest</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31" name="左大括号 30">
            <a:extLst>
              <a:ext uri="{FF2B5EF4-FFF2-40B4-BE49-F238E27FC236}">
                <a16:creationId xmlns:a16="http://schemas.microsoft.com/office/drawing/2014/main" id="{89EC6105-5EB1-435F-A3BA-3FB205792FAA}"/>
              </a:ext>
            </a:extLst>
          </p:cNvPr>
          <p:cNvSpPr/>
          <p:nvPr/>
        </p:nvSpPr>
        <p:spPr>
          <a:xfrm rot="5400000">
            <a:off x="2373002" y="4368074"/>
            <a:ext cx="395653" cy="1371213"/>
          </a:xfrm>
          <a:prstGeom prst="lef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269884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Caching</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21487" y="6405562"/>
            <a:ext cx="501624"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17</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F473111E-ED4F-449C-B2DD-E3BB0E87B6B1}"/>
              </a:ext>
            </a:extLst>
          </p:cNvPr>
          <p:cNvSpPr/>
          <p:nvPr/>
        </p:nvSpPr>
        <p:spPr>
          <a:xfrm>
            <a:off x="5845980" y="1096450"/>
            <a:ext cx="3098800" cy="129467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C20AF888-4FF4-435B-B8ED-0425C59B2972}"/>
              </a:ext>
            </a:extLst>
          </p:cNvPr>
          <p:cNvSpPr/>
          <p:nvPr/>
        </p:nvSpPr>
        <p:spPr>
          <a:xfrm>
            <a:off x="381352" y="4142794"/>
            <a:ext cx="4097865" cy="185124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110B4A2-92A7-4367-BE06-7C989C87FC9F}"/>
              </a:ext>
            </a:extLst>
          </p:cNvPr>
          <p:cNvSpPr txBox="1"/>
          <p:nvPr/>
        </p:nvSpPr>
        <p:spPr>
          <a:xfrm>
            <a:off x="5892803" y="112975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Client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63BD93F-226B-4FDA-857B-4888107992A8}"/>
              </a:ext>
            </a:extLst>
          </p:cNvPr>
          <p:cNvSpPr txBox="1"/>
          <p:nvPr/>
        </p:nvSpPr>
        <p:spPr>
          <a:xfrm>
            <a:off x="493754" y="5573641"/>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9EC60EE-B80E-438D-B4DB-EF45B33DC4E8}"/>
              </a:ext>
            </a:extLst>
          </p:cNvPr>
          <p:cNvSpPr/>
          <p:nvPr/>
        </p:nvSpPr>
        <p:spPr>
          <a:xfrm rot="19537227">
            <a:off x="3457625" y="2739992"/>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7D54E58-3763-4D08-9909-6D42B3C52425}"/>
              </a:ext>
            </a:extLst>
          </p:cNvPr>
          <p:cNvSpPr/>
          <p:nvPr/>
        </p:nvSpPr>
        <p:spPr>
          <a:xfrm rot="19595089">
            <a:off x="3752135" y="3350851"/>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53576AF2-AED9-430D-AF82-345A3D0117E5}"/>
              </a:ext>
            </a:extLst>
          </p:cNvPr>
          <p:cNvCxnSpPr>
            <a:cxnSpLocks/>
          </p:cNvCxnSpPr>
          <p:nvPr/>
        </p:nvCxnSpPr>
        <p:spPr>
          <a:xfrm flipV="1">
            <a:off x="3340102" y="2391120"/>
            <a:ext cx="2651907" cy="17450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DE297989-F0F7-41F1-802B-7CC51C208268}"/>
              </a:ext>
            </a:extLst>
          </p:cNvPr>
          <p:cNvCxnSpPr>
            <a:cxnSpLocks/>
          </p:cNvCxnSpPr>
          <p:nvPr/>
        </p:nvCxnSpPr>
        <p:spPr>
          <a:xfrm flipH="1">
            <a:off x="2599515" y="1923098"/>
            <a:ext cx="3246465" cy="2171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箭头: 右 39">
            <a:extLst>
              <a:ext uri="{FF2B5EF4-FFF2-40B4-BE49-F238E27FC236}">
                <a16:creationId xmlns:a16="http://schemas.microsoft.com/office/drawing/2014/main" id="{0DD5ECAC-C0E7-458B-BB8A-F7651939083F}"/>
              </a:ext>
            </a:extLst>
          </p:cNvPr>
          <p:cNvSpPr/>
          <p:nvPr/>
        </p:nvSpPr>
        <p:spPr>
          <a:xfrm rot="5400000">
            <a:off x="279879" y="3166217"/>
            <a:ext cx="1392947"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93DB8208-CDA7-4DE7-95F2-40DF4664FACA}"/>
              </a:ext>
            </a:extLst>
          </p:cNvPr>
          <p:cNvSpPr/>
          <p:nvPr/>
        </p:nvSpPr>
        <p:spPr>
          <a:xfrm>
            <a:off x="1048353" y="2949619"/>
            <a:ext cx="1108044" cy="338554"/>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httpd.conf</a:t>
            </a:r>
            <a:endParaRPr lang="zh-CN" altLang="en-US" sz="1600" b="1"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F776D258-A1F6-4F0E-848B-77A1E9AE623F}"/>
              </a:ext>
            </a:extLst>
          </p:cNvPr>
          <p:cNvSpPr/>
          <p:nvPr/>
        </p:nvSpPr>
        <p:spPr>
          <a:xfrm>
            <a:off x="682656" y="4202429"/>
            <a:ext cx="893230"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HashMap</a:t>
            </a:r>
          </a:p>
        </p:txBody>
      </p:sp>
      <p:sp>
        <p:nvSpPr>
          <p:cNvPr id="22" name="矩形 21">
            <a:extLst>
              <a:ext uri="{FF2B5EF4-FFF2-40B4-BE49-F238E27FC236}">
                <a16:creationId xmlns:a16="http://schemas.microsoft.com/office/drawing/2014/main" id="{FB740BC3-0111-470D-8601-0D7A0FCD7320}"/>
              </a:ext>
            </a:extLst>
          </p:cNvPr>
          <p:cNvSpPr/>
          <p:nvPr/>
        </p:nvSpPr>
        <p:spPr>
          <a:xfrm>
            <a:off x="2537293" y="5213518"/>
            <a:ext cx="1784348" cy="36933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HttpCache</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23" name="左大括号 22">
            <a:extLst>
              <a:ext uri="{FF2B5EF4-FFF2-40B4-BE49-F238E27FC236}">
                <a16:creationId xmlns:a16="http://schemas.microsoft.com/office/drawing/2014/main" id="{30FE0FB3-FB3B-4DAC-9355-E57A316E3A2F}"/>
              </a:ext>
            </a:extLst>
          </p:cNvPr>
          <p:cNvSpPr/>
          <p:nvPr/>
        </p:nvSpPr>
        <p:spPr>
          <a:xfrm>
            <a:off x="4414702" y="4532869"/>
            <a:ext cx="649003" cy="1543402"/>
          </a:xfrm>
          <a:prstGeom prst="leftBrace">
            <a:avLst>
              <a:gd name="adj1" fmla="val 8333"/>
              <a:gd name="adj2" fmla="val 53087"/>
            </a:avLst>
          </a:prstGeom>
          <a:ln w="127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2F4B771-2A1C-4F16-97E9-E0683EC24FFD}"/>
              </a:ext>
            </a:extLst>
          </p:cNvPr>
          <p:cNvSpPr/>
          <p:nvPr/>
        </p:nvSpPr>
        <p:spPr>
          <a:xfrm>
            <a:off x="5056721" y="4295450"/>
            <a:ext cx="3913786" cy="2554545"/>
          </a:xfrm>
          <a:prstGeom prst="rect">
            <a:avLst/>
          </a:prstGeom>
        </p:spPr>
        <p:txBody>
          <a:bodyPr wrap="square">
            <a:spAutoFit/>
          </a:bodyPr>
          <a:lstStyle/>
          <a:p>
            <a:pPr marL="285750" indent="-285750">
              <a:buFont typeface="Wingdings" panose="05000000000000000000" pitchFamily="2" charset="2"/>
              <a:buChar char="ü"/>
            </a:pPr>
            <a:r>
              <a:rPr lang="en-US" altLang="zh-CN" sz="1600" dirty="0">
                <a:solidFill>
                  <a:srgbClr val="000000"/>
                </a:solidFill>
                <a:latin typeface="Times New Roman" panose="02020603050405020304" pitchFamily="18" charset="0"/>
                <a:cs typeface="Times New Roman" panose="02020603050405020304" pitchFamily="18" charset="0"/>
              </a:rPr>
              <a:t>HashMap</a:t>
            </a:r>
          </a:p>
          <a:p>
            <a:pPr marL="285750" indent="-285750">
              <a:buFont typeface="Wingdings" panose="05000000000000000000" pitchFamily="2" charset="2"/>
              <a:buChar char="ü"/>
            </a:pPr>
            <a:endParaRPr lang="en-US" altLang="zh-CN" sz="1600" dirty="0">
              <a:latin typeface="Times New Roman" panose="02020603050405020304" pitchFamily="18" charset="0"/>
              <a:ea typeface="Cambria Math" panose="02040503050406030204" pitchFamily="18" charset="0"/>
              <a:cs typeface="Times New Roman" panose="02020603050405020304" pitchFamily="18" charset="0"/>
            </a:endParaRPr>
          </a:p>
          <a:p>
            <a:pPr marL="285750" indent="-285750">
              <a:buFont typeface="Wingdings" panose="05000000000000000000" pitchFamily="2" charset="2"/>
              <a:buChar char="ü"/>
            </a:pP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Checker(…)</a:t>
            </a:r>
          </a:p>
          <a:p>
            <a:endParaRPr lang="en-US" altLang="zh-CN" sz="1600" dirty="0">
              <a:latin typeface="Times New Roman" panose="02020603050405020304" pitchFamily="18" charset="0"/>
              <a:ea typeface="Cambria Math" panose="02040503050406030204" pitchFamily="18" charset="0"/>
              <a:cs typeface="Times New Roman" panose="02020603050405020304" pitchFamily="18" charset="0"/>
            </a:endParaRPr>
          </a:p>
          <a:p>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	......</a:t>
            </a:r>
          </a:p>
          <a:p>
            <a:endParaRPr lang="en-US" altLang="zh-CN" sz="1600" dirty="0">
              <a:latin typeface="Times New Roman" panose="02020603050405020304" pitchFamily="18" charset="0"/>
              <a:ea typeface="Cambria Math" panose="02040503050406030204" pitchFamily="18" charset="0"/>
              <a:cs typeface="Times New Roman" panose="02020603050405020304" pitchFamily="18" charset="0"/>
            </a:endParaRPr>
          </a:p>
          <a:p>
            <a:pPr marL="285750" indent="-285750">
              <a:buFont typeface="Wingdings" panose="05000000000000000000" pitchFamily="2" charset="2"/>
              <a:buChar char="ü"/>
            </a:pPr>
            <a:r>
              <a:rPr lang="en-US" altLang="zh-CN" sz="1600" dirty="0">
                <a:latin typeface="Times New Roman" panose="02020603050405020304" pitchFamily="18" charset="0"/>
                <a:cs typeface="Times New Roman" panose="02020603050405020304" pitchFamily="18" charset="0"/>
              </a:rPr>
              <a:t>T</a:t>
            </a:r>
            <a:r>
              <a:rPr lang="zh-CN" altLang="en-US" sz="1600" dirty="0">
                <a:latin typeface="Times New Roman" panose="02020603050405020304" pitchFamily="18" charset="0"/>
                <a:cs typeface="Times New Roman" panose="02020603050405020304" pitchFamily="18" charset="0"/>
              </a:rPr>
              <a:t>here </a:t>
            </a:r>
            <a:r>
              <a:rPr lang="zh-CN" altLang="en-US" sz="1600" b="1" dirty="0">
                <a:latin typeface="Times New Roman" panose="02020603050405020304" pitchFamily="18" charset="0"/>
                <a:cs typeface="Times New Roman" panose="02020603050405020304" pitchFamily="18" charset="0"/>
              </a:rPr>
              <a:t>is no cache replacement</a:t>
            </a:r>
            <a:r>
              <a:rPr lang="zh-CN" altLang="en-US" sz="1600" dirty="0">
                <a:latin typeface="Times New Roman" panose="02020603050405020304" pitchFamily="18" charset="0"/>
                <a:cs typeface="Times New Roman" panose="02020603050405020304" pitchFamily="18" charset="0"/>
              </a:rPr>
              <a:t>; i.e., when the cache is full, no addition to the cache.</a:t>
            </a:r>
          </a:p>
          <a:p>
            <a:endParaRPr lang="en-US" altLang="zh-CN" sz="1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28" name="左大括号 27">
            <a:extLst>
              <a:ext uri="{FF2B5EF4-FFF2-40B4-BE49-F238E27FC236}">
                <a16:creationId xmlns:a16="http://schemas.microsoft.com/office/drawing/2014/main" id="{74FAA971-5017-465A-8903-1D1E9A222E4F}"/>
              </a:ext>
            </a:extLst>
          </p:cNvPr>
          <p:cNvSpPr/>
          <p:nvPr/>
        </p:nvSpPr>
        <p:spPr>
          <a:xfrm rot="16200000">
            <a:off x="1892895" y="1908540"/>
            <a:ext cx="442249" cy="1648315"/>
          </a:xfrm>
          <a:prstGeom prst="leftBrace">
            <a:avLst>
              <a:gd name="adj1" fmla="val 8333"/>
              <a:gd name="adj2" fmla="val 27404"/>
            </a:avLst>
          </a:prstGeom>
          <a:ln w="127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BA2DF19-6945-4573-BB2E-AF677128FC53}"/>
              </a:ext>
            </a:extLst>
          </p:cNvPr>
          <p:cNvSpPr/>
          <p:nvPr/>
        </p:nvSpPr>
        <p:spPr>
          <a:xfrm>
            <a:off x="701159" y="2061753"/>
            <a:ext cx="3340979" cy="338554"/>
          </a:xfrm>
          <a:prstGeom prst="rect">
            <a:avLst/>
          </a:prstGeom>
        </p:spPr>
        <p:txBody>
          <a:bodyPr wrap="none">
            <a:spAutoFit/>
          </a:bodyPr>
          <a:lstStyle/>
          <a:p>
            <a:pPr marL="285750" indent="-285750">
              <a:buFont typeface="Wingdings" panose="05000000000000000000" pitchFamily="2" charset="2"/>
              <a:buChar char="ü"/>
            </a:pPr>
            <a:r>
              <a:rPr lang="en-US" altLang="zh-CN" sz="1600" dirty="0" err="1">
                <a:solidFill>
                  <a:srgbClr val="000000"/>
                </a:solidFill>
                <a:latin typeface="Times New Roman" panose="02020603050405020304" pitchFamily="18" charset="0"/>
                <a:cs typeface="Times New Roman" panose="02020603050405020304" pitchFamily="18" charset="0"/>
              </a:rPr>
              <a:t>CacheSize</a:t>
            </a:r>
            <a:r>
              <a:rPr lang="en-US" altLang="zh-CN" sz="1600" dirty="0">
                <a:solidFill>
                  <a:srgbClr val="000000"/>
                </a:solidFill>
                <a:latin typeface="Times New Roman" panose="02020603050405020304" pitchFamily="18" charset="0"/>
                <a:cs typeface="Times New Roman" panose="02020603050405020304" pitchFamily="18" charset="0"/>
              </a:rPr>
              <a:t> &lt;cache size in </a:t>
            </a:r>
            <a:r>
              <a:rPr lang="en-US" altLang="zh-CN" sz="1600" dirty="0" err="1">
                <a:solidFill>
                  <a:srgbClr val="000000"/>
                </a:solidFill>
                <a:latin typeface="Times New Roman" panose="02020603050405020304" pitchFamily="18" charset="0"/>
                <a:cs typeface="Times New Roman" panose="02020603050405020304" pitchFamily="18" charset="0"/>
              </a:rPr>
              <a:t>KBytes</a:t>
            </a:r>
            <a:r>
              <a:rPr lang="en-US" altLang="zh-CN" sz="1600" dirty="0">
                <a:solidFill>
                  <a:srgbClr val="000000"/>
                </a:solidFill>
                <a:latin typeface="Times New Roman" panose="02020603050405020304" pitchFamily="18" charset="0"/>
                <a:cs typeface="Times New Roman" panose="02020603050405020304" pitchFamily="18" charset="0"/>
              </a:rPr>
              <a:t>&gt;</a:t>
            </a:r>
          </a:p>
        </p:txBody>
      </p:sp>
      <p:sp>
        <p:nvSpPr>
          <p:cNvPr id="31" name="矩形 30">
            <a:extLst>
              <a:ext uri="{FF2B5EF4-FFF2-40B4-BE49-F238E27FC236}">
                <a16:creationId xmlns:a16="http://schemas.microsoft.com/office/drawing/2014/main" id="{9E4EF60A-5034-4937-8247-17B86C6AFF51}"/>
              </a:ext>
            </a:extLst>
          </p:cNvPr>
          <p:cNvSpPr/>
          <p:nvPr/>
        </p:nvSpPr>
        <p:spPr>
          <a:xfrm>
            <a:off x="1831680" y="4211891"/>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HttpRequest</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DE10A8C5-2594-4DF0-A63B-4BF18D2BE7A5}"/>
              </a:ext>
            </a:extLst>
          </p:cNvPr>
          <p:cNvSpPr/>
          <p:nvPr/>
        </p:nvSpPr>
        <p:spPr>
          <a:xfrm>
            <a:off x="3155448" y="4211891"/>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HttpResponse</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cxnSp>
        <p:nvCxnSpPr>
          <p:cNvPr id="33" name="直接箭头连接符 32">
            <a:extLst>
              <a:ext uri="{FF2B5EF4-FFF2-40B4-BE49-F238E27FC236}">
                <a16:creationId xmlns:a16="http://schemas.microsoft.com/office/drawing/2014/main" id="{38755FE4-2F5E-4E46-8CE9-DC76EF71D08E}"/>
              </a:ext>
            </a:extLst>
          </p:cNvPr>
          <p:cNvCxnSpPr>
            <a:cxnSpLocks/>
            <a:stCxn id="31" idx="2"/>
          </p:cNvCxnSpPr>
          <p:nvPr/>
        </p:nvCxnSpPr>
        <p:spPr>
          <a:xfrm>
            <a:off x="2398027" y="4581222"/>
            <a:ext cx="378474" cy="6322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94279A4F-4A58-426B-9E52-0957913DD0F5}"/>
              </a:ext>
            </a:extLst>
          </p:cNvPr>
          <p:cNvCxnSpPr>
            <a:cxnSpLocks/>
          </p:cNvCxnSpPr>
          <p:nvPr/>
        </p:nvCxnSpPr>
        <p:spPr>
          <a:xfrm flipV="1">
            <a:off x="3583590" y="4590287"/>
            <a:ext cx="253608" cy="59603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5" name="矩形 34">
            <a:extLst>
              <a:ext uri="{FF2B5EF4-FFF2-40B4-BE49-F238E27FC236}">
                <a16:creationId xmlns:a16="http://schemas.microsoft.com/office/drawing/2014/main" id="{D0C435E5-88DA-4194-8EF7-F73F8577DD6D}"/>
              </a:ext>
            </a:extLst>
          </p:cNvPr>
          <p:cNvSpPr/>
          <p:nvPr/>
        </p:nvSpPr>
        <p:spPr>
          <a:xfrm>
            <a:off x="2704504" y="6220896"/>
            <a:ext cx="1132694" cy="36933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Disk</a:t>
            </a:r>
          </a:p>
        </p:txBody>
      </p:sp>
      <p:cxnSp>
        <p:nvCxnSpPr>
          <p:cNvPr id="36" name="直接箭头连接符 35">
            <a:extLst>
              <a:ext uri="{FF2B5EF4-FFF2-40B4-BE49-F238E27FC236}">
                <a16:creationId xmlns:a16="http://schemas.microsoft.com/office/drawing/2014/main" id="{E1A59D4B-D894-4938-BD63-9107A6A002B9}"/>
              </a:ext>
            </a:extLst>
          </p:cNvPr>
          <p:cNvCxnSpPr>
            <a:cxnSpLocks/>
          </p:cNvCxnSpPr>
          <p:nvPr/>
        </p:nvCxnSpPr>
        <p:spPr>
          <a:xfrm>
            <a:off x="2938178" y="5600370"/>
            <a:ext cx="217270" cy="6147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C1B1D6CC-0381-48F3-8C9C-FBD7C2E6A02D}"/>
              </a:ext>
            </a:extLst>
          </p:cNvPr>
          <p:cNvCxnSpPr>
            <a:cxnSpLocks/>
          </p:cNvCxnSpPr>
          <p:nvPr/>
        </p:nvCxnSpPr>
        <p:spPr>
          <a:xfrm flipV="1">
            <a:off x="3429467" y="5600371"/>
            <a:ext cx="247958" cy="6147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79674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CGI</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04069" y="6405562"/>
            <a:ext cx="519041"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18</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F473111E-ED4F-449C-B2DD-E3BB0E87B6B1}"/>
              </a:ext>
            </a:extLst>
          </p:cNvPr>
          <p:cNvSpPr/>
          <p:nvPr/>
        </p:nvSpPr>
        <p:spPr>
          <a:xfrm>
            <a:off x="5845980" y="1096450"/>
            <a:ext cx="3098800" cy="129467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C20AF888-4FF4-435B-B8ED-0425C59B2972}"/>
              </a:ext>
            </a:extLst>
          </p:cNvPr>
          <p:cNvSpPr/>
          <p:nvPr/>
        </p:nvSpPr>
        <p:spPr>
          <a:xfrm>
            <a:off x="381352" y="4314922"/>
            <a:ext cx="4097865" cy="185124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110B4A2-92A7-4367-BE06-7C989C87FC9F}"/>
              </a:ext>
            </a:extLst>
          </p:cNvPr>
          <p:cNvSpPr txBox="1"/>
          <p:nvPr/>
        </p:nvSpPr>
        <p:spPr>
          <a:xfrm>
            <a:off x="5892803" y="112975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Client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63BD93F-226B-4FDA-857B-4888107992A8}"/>
              </a:ext>
            </a:extLst>
          </p:cNvPr>
          <p:cNvSpPr txBox="1"/>
          <p:nvPr/>
        </p:nvSpPr>
        <p:spPr>
          <a:xfrm>
            <a:off x="493754" y="574576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9EC60EE-B80E-438D-B4DB-EF45B33DC4E8}"/>
              </a:ext>
            </a:extLst>
          </p:cNvPr>
          <p:cNvSpPr/>
          <p:nvPr/>
        </p:nvSpPr>
        <p:spPr>
          <a:xfrm rot="19537227">
            <a:off x="3457625" y="2912120"/>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7D54E58-3763-4D08-9909-6D42B3C52425}"/>
              </a:ext>
            </a:extLst>
          </p:cNvPr>
          <p:cNvSpPr/>
          <p:nvPr/>
        </p:nvSpPr>
        <p:spPr>
          <a:xfrm rot="19595089">
            <a:off x="3752135" y="3522979"/>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53576AF2-AED9-430D-AF82-345A3D0117E5}"/>
              </a:ext>
            </a:extLst>
          </p:cNvPr>
          <p:cNvCxnSpPr>
            <a:cxnSpLocks/>
          </p:cNvCxnSpPr>
          <p:nvPr/>
        </p:nvCxnSpPr>
        <p:spPr>
          <a:xfrm flipV="1">
            <a:off x="3340102" y="2391120"/>
            <a:ext cx="2882898" cy="19171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DE297989-F0F7-41F1-802B-7CC51C208268}"/>
              </a:ext>
            </a:extLst>
          </p:cNvPr>
          <p:cNvCxnSpPr>
            <a:cxnSpLocks/>
          </p:cNvCxnSpPr>
          <p:nvPr/>
        </p:nvCxnSpPr>
        <p:spPr>
          <a:xfrm flipH="1">
            <a:off x="2599515" y="2095226"/>
            <a:ext cx="3246465" cy="2171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箭头: 右 39">
            <a:extLst>
              <a:ext uri="{FF2B5EF4-FFF2-40B4-BE49-F238E27FC236}">
                <a16:creationId xmlns:a16="http://schemas.microsoft.com/office/drawing/2014/main" id="{0DD5ECAC-C0E7-458B-BB8A-F7651939083F}"/>
              </a:ext>
            </a:extLst>
          </p:cNvPr>
          <p:cNvSpPr/>
          <p:nvPr/>
        </p:nvSpPr>
        <p:spPr>
          <a:xfrm rot="5400000">
            <a:off x="279879" y="3338345"/>
            <a:ext cx="1392947"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93DB8208-CDA7-4DE7-95F2-40DF4664FACA}"/>
              </a:ext>
            </a:extLst>
          </p:cNvPr>
          <p:cNvSpPr/>
          <p:nvPr/>
        </p:nvSpPr>
        <p:spPr>
          <a:xfrm>
            <a:off x="1048353" y="3121747"/>
            <a:ext cx="1108044" cy="338554"/>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httpd.conf</a:t>
            </a:r>
            <a:endParaRPr lang="zh-CN" altLang="en-US" sz="1600" b="1"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F776D258-A1F6-4F0E-848B-77A1E9AE623F}"/>
              </a:ext>
            </a:extLst>
          </p:cNvPr>
          <p:cNvSpPr/>
          <p:nvPr/>
        </p:nvSpPr>
        <p:spPr>
          <a:xfrm>
            <a:off x="682656" y="4374557"/>
            <a:ext cx="893230"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HashMap</a:t>
            </a:r>
          </a:p>
        </p:txBody>
      </p:sp>
      <p:sp>
        <p:nvSpPr>
          <p:cNvPr id="24" name="矩形 23">
            <a:extLst>
              <a:ext uri="{FF2B5EF4-FFF2-40B4-BE49-F238E27FC236}">
                <a16:creationId xmlns:a16="http://schemas.microsoft.com/office/drawing/2014/main" id="{40C91679-1AD9-4D9E-A2A9-CF64999E2040}"/>
              </a:ext>
            </a:extLst>
          </p:cNvPr>
          <p:cNvSpPr/>
          <p:nvPr/>
        </p:nvSpPr>
        <p:spPr>
          <a:xfrm>
            <a:off x="1831680" y="4384019"/>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HttpRequest</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5CCFA777-B0CE-43DA-BB2A-5879ACC44FBF}"/>
              </a:ext>
            </a:extLst>
          </p:cNvPr>
          <p:cNvSpPr/>
          <p:nvPr/>
        </p:nvSpPr>
        <p:spPr>
          <a:xfrm>
            <a:off x="4660063" y="5179065"/>
            <a:ext cx="1132694" cy="36933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CGIProgram</a:t>
            </a:r>
          </a:p>
        </p:txBody>
      </p:sp>
      <p:sp>
        <p:nvSpPr>
          <p:cNvPr id="34" name="矩形 33">
            <a:extLst>
              <a:ext uri="{FF2B5EF4-FFF2-40B4-BE49-F238E27FC236}">
                <a16:creationId xmlns:a16="http://schemas.microsoft.com/office/drawing/2014/main" id="{25BFEA6D-9A30-4825-9EF2-33D79A4E0DC0}"/>
              </a:ext>
            </a:extLst>
          </p:cNvPr>
          <p:cNvSpPr/>
          <p:nvPr/>
        </p:nvSpPr>
        <p:spPr>
          <a:xfrm>
            <a:off x="3155448" y="4384019"/>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HttpResponse</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cxnSp>
        <p:nvCxnSpPr>
          <p:cNvPr id="35" name="直接箭头连接符 34">
            <a:extLst>
              <a:ext uri="{FF2B5EF4-FFF2-40B4-BE49-F238E27FC236}">
                <a16:creationId xmlns:a16="http://schemas.microsoft.com/office/drawing/2014/main" id="{2858F68A-70B9-4C5B-960C-4DF2BB63D195}"/>
              </a:ext>
            </a:extLst>
          </p:cNvPr>
          <p:cNvCxnSpPr>
            <a:cxnSpLocks/>
            <a:endCxn id="28" idx="1"/>
          </p:cNvCxnSpPr>
          <p:nvPr/>
        </p:nvCxnSpPr>
        <p:spPr>
          <a:xfrm>
            <a:off x="2946845" y="5574293"/>
            <a:ext cx="1713548" cy="7785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矩形 35">
            <a:extLst>
              <a:ext uri="{FF2B5EF4-FFF2-40B4-BE49-F238E27FC236}">
                <a16:creationId xmlns:a16="http://schemas.microsoft.com/office/drawing/2014/main" id="{ADE38F0D-66A8-4438-AA50-C438970B1350}"/>
              </a:ext>
            </a:extLst>
          </p:cNvPr>
          <p:cNvSpPr/>
          <p:nvPr/>
        </p:nvSpPr>
        <p:spPr>
          <a:xfrm>
            <a:off x="1984543" y="5567582"/>
            <a:ext cx="826968" cy="430887"/>
          </a:xfrm>
          <a:prstGeom prst="rect">
            <a:avLst/>
          </a:prstGeom>
        </p:spPr>
        <p:txBody>
          <a:bodyPr wrap="square">
            <a:spAutoFit/>
          </a:bodyPr>
          <a:lstStyle/>
          <a:p>
            <a:r>
              <a:rPr lang="en-US" altLang="zh-CN" sz="1100" dirty="0">
                <a:latin typeface="Times New Roman" panose="02020603050405020304" pitchFamily="18" charset="0"/>
                <a:cs typeface="Times New Roman" panose="02020603050405020304" pitchFamily="18" charset="0"/>
              </a:rPr>
              <a:t>URL with p</a:t>
            </a:r>
            <a:r>
              <a:rPr lang="zh-CN" altLang="en-US" sz="1100" dirty="0">
                <a:latin typeface="Times New Roman" panose="02020603050405020304" pitchFamily="18" charset="0"/>
                <a:cs typeface="Times New Roman" panose="02020603050405020304" pitchFamily="18" charset="0"/>
              </a:rPr>
              <a:t>arameter</a:t>
            </a:r>
            <a:r>
              <a:rPr lang="en-US" altLang="zh-CN" sz="1100" dirty="0">
                <a:latin typeface="Times New Roman" panose="02020603050405020304" pitchFamily="18" charset="0"/>
                <a:cs typeface="Times New Roman" panose="02020603050405020304" pitchFamily="18" charset="0"/>
              </a:rPr>
              <a:t>s </a:t>
            </a:r>
            <a:endParaRPr lang="zh-CN" altLang="en-US" sz="1100" dirty="0">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39A2C473-C825-4FD0-B0EB-B06A0D93249F}"/>
              </a:ext>
            </a:extLst>
          </p:cNvPr>
          <p:cNvSpPr/>
          <p:nvPr/>
        </p:nvSpPr>
        <p:spPr>
          <a:xfrm>
            <a:off x="3644279" y="4738507"/>
            <a:ext cx="1967680" cy="261610"/>
          </a:xfrm>
          <a:prstGeom prst="rect">
            <a:avLst/>
          </a:prstGeom>
        </p:spPr>
        <p:txBody>
          <a:bodyPr wrap="square">
            <a:spAutoFit/>
          </a:bodyPr>
          <a:lstStyle/>
          <a:p>
            <a:r>
              <a:rPr lang="en-US" altLang="zh-CN" sz="1100" dirty="0">
                <a:latin typeface="Times New Roman" panose="02020603050405020304" pitchFamily="18" charset="0"/>
                <a:cs typeface="Times New Roman" panose="02020603050405020304" pitchFamily="18" charset="0"/>
              </a:rPr>
              <a:t>URL without p</a:t>
            </a:r>
            <a:r>
              <a:rPr lang="zh-CN" altLang="en-US" sz="1100" dirty="0">
                <a:latin typeface="Times New Roman" panose="02020603050405020304" pitchFamily="18" charset="0"/>
                <a:cs typeface="Times New Roman" panose="02020603050405020304" pitchFamily="18" charset="0"/>
              </a:rPr>
              <a:t>arameter</a:t>
            </a:r>
            <a:r>
              <a:rPr lang="en-US" altLang="zh-CN" sz="1100" dirty="0">
                <a:latin typeface="Times New Roman" panose="02020603050405020304" pitchFamily="18" charset="0"/>
                <a:cs typeface="Times New Roman" panose="02020603050405020304" pitchFamily="18" charset="0"/>
              </a:rPr>
              <a:t>s </a:t>
            </a:r>
            <a:endParaRPr lang="zh-CN" altLang="en-US" sz="1100" dirty="0">
              <a:latin typeface="Times New Roman" panose="02020603050405020304" pitchFamily="18" charset="0"/>
              <a:cs typeface="Times New Roman" panose="02020603050405020304" pitchFamily="18" charset="0"/>
            </a:endParaRPr>
          </a:p>
        </p:txBody>
      </p:sp>
      <p:cxnSp>
        <p:nvCxnSpPr>
          <p:cNvPr id="10" name="连接符: 曲线 9">
            <a:extLst>
              <a:ext uri="{FF2B5EF4-FFF2-40B4-BE49-F238E27FC236}">
                <a16:creationId xmlns:a16="http://schemas.microsoft.com/office/drawing/2014/main" id="{764FD3A6-D1C5-4236-A50A-137DD34C2C71}"/>
              </a:ext>
            </a:extLst>
          </p:cNvPr>
          <p:cNvCxnSpPr>
            <a:cxnSpLocks/>
            <a:stCxn id="24" idx="2"/>
            <a:endCxn id="34" idx="2"/>
          </p:cNvCxnSpPr>
          <p:nvPr/>
        </p:nvCxnSpPr>
        <p:spPr>
          <a:xfrm rot="16200000" flipH="1">
            <a:off x="3059911" y="4091466"/>
            <a:ext cx="12700" cy="1323768"/>
          </a:xfrm>
          <a:prstGeom prst="curved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sp>
        <p:nvSpPr>
          <p:cNvPr id="52" name="矩形 51">
            <a:extLst>
              <a:ext uri="{FF2B5EF4-FFF2-40B4-BE49-F238E27FC236}">
                <a16:creationId xmlns:a16="http://schemas.microsoft.com/office/drawing/2014/main" id="{C65024E0-DDCF-4416-B285-3440E79CC436}"/>
              </a:ext>
            </a:extLst>
          </p:cNvPr>
          <p:cNvSpPr/>
          <p:nvPr/>
        </p:nvSpPr>
        <p:spPr>
          <a:xfrm>
            <a:off x="1814151" y="5178640"/>
            <a:ext cx="1132694" cy="36933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cgiProcess</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55" name="左大括号 54">
            <a:extLst>
              <a:ext uri="{FF2B5EF4-FFF2-40B4-BE49-F238E27FC236}">
                <a16:creationId xmlns:a16="http://schemas.microsoft.com/office/drawing/2014/main" id="{CB0246B4-945E-4FDA-B42A-0A84A9BC421A}"/>
              </a:ext>
            </a:extLst>
          </p:cNvPr>
          <p:cNvSpPr/>
          <p:nvPr/>
        </p:nvSpPr>
        <p:spPr>
          <a:xfrm rot="5400000">
            <a:off x="2182672" y="4367403"/>
            <a:ext cx="395653" cy="1371213"/>
          </a:xfrm>
          <a:prstGeom prst="lef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978E07A8-449F-4114-BEC6-2BA16CFAF405}"/>
              </a:ext>
            </a:extLst>
          </p:cNvPr>
          <p:cNvSpPr/>
          <p:nvPr/>
        </p:nvSpPr>
        <p:spPr>
          <a:xfrm>
            <a:off x="4660393" y="6168210"/>
            <a:ext cx="1132694" cy="36933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Environment</a:t>
            </a:r>
          </a:p>
        </p:txBody>
      </p:sp>
      <p:cxnSp>
        <p:nvCxnSpPr>
          <p:cNvPr id="32" name="直接箭头连接符 31">
            <a:extLst>
              <a:ext uri="{FF2B5EF4-FFF2-40B4-BE49-F238E27FC236}">
                <a16:creationId xmlns:a16="http://schemas.microsoft.com/office/drawing/2014/main" id="{E1EC7746-DCFE-4E35-BB63-149C888C8E6C}"/>
              </a:ext>
            </a:extLst>
          </p:cNvPr>
          <p:cNvCxnSpPr>
            <a:cxnSpLocks/>
            <a:stCxn id="28" idx="0"/>
            <a:endCxn id="33" idx="2"/>
          </p:cNvCxnSpPr>
          <p:nvPr/>
        </p:nvCxnSpPr>
        <p:spPr>
          <a:xfrm flipH="1" flipV="1">
            <a:off x="5226410" y="5548396"/>
            <a:ext cx="330" cy="61981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2FFACB50-6DC1-473F-A331-3230CA4DDDD7}"/>
              </a:ext>
            </a:extLst>
          </p:cNvPr>
          <p:cNvCxnSpPr>
            <a:cxnSpLocks/>
          </p:cNvCxnSpPr>
          <p:nvPr/>
        </p:nvCxnSpPr>
        <p:spPr>
          <a:xfrm>
            <a:off x="2946845" y="5458262"/>
            <a:ext cx="1713218" cy="4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9BB0A9D6-B8D8-4C56-9201-EA86119F90CC}"/>
              </a:ext>
            </a:extLst>
          </p:cNvPr>
          <p:cNvCxnSpPr>
            <a:cxnSpLocks/>
          </p:cNvCxnSpPr>
          <p:nvPr/>
        </p:nvCxnSpPr>
        <p:spPr>
          <a:xfrm flipH="1" flipV="1">
            <a:off x="2914901" y="5278962"/>
            <a:ext cx="1713218" cy="4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2" name="图片 1">
            <a:extLst>
              <a:ext uri="{FF2B5EF4-FFF2-40B4-BE49-F238E27FC236}">
                <a16:creationId xmlns:a16="http://schemas.microsoft.com/office/drawing/2014/main" id="{B0B075C5-CA7D-44C6-8D80-488B75FCC79A}"/>
              </a:ext>
            </a:extLst>
          </p:cNvPr>
          <p:cNvPicPr>
            <a:picLocks noChangeAspect="1"/>
          </p:cNvPicPr>
          <p:nvPr/>
        </p:nvPicPr>
        <p:blipFill>
          <a:blip r:embed="rId3"/>
          <a:stretch>
            <a:fillRect/>
          </a:stretch>
        </p:blipFill>
        <p:spPr>
          <a:xfrm>
            <a:off x="279510" y="1482145"/>
            <a:ext cx="6389839" cy="376388"/>
          </a:xfrm>
          <a:prstGeom prst="rect">
            <a:avLst/>
          </a:prstGeom>
        </p:spPr>
      </p:pic>
      <p:pic>
        <p:nvPicPr>
          <p:cNvPr id="3" name="图片 2">
            <a:extLst>
              <a:ext uri="{FF2B5EF4-FFF2-40B4-BE49-F238E27FC236}">
                <a16:creationId xmlns:a16="http://schemas.microsoft.com/office/drawing/2014/main" id="{9C401B31-7D6F-421A-A6F8-BF64F7F9FADE}"/>
              </a:ext>
            </a:extLst>
          </p:cNvPr>
          <p:cNvPicPr>
            <a:picLocks noChangeAspect="1"/>
          </p:cNvPicPr>
          <p:nvPr/>
        </p:nvPicPr>
        <p:blipFill>
          <a:blip r:embed="rId4"/>
          <a:stretch>
            <a:fillRect/>
          </a:stretch>
        </p:blipFill>
        <p:spPr>
          <a:xfrm>
            <a:off x="1539721" y="1952807"/>
            <a:ext cx="3686689" cy="276264"/>
          </a:xfrm>
          <a:prstGeom prst="rect">
            <a:avLst/>
          </a:prstGeom>
        </p:spPr>
      </p:pic>
      <p:pic>
        <p:nvPicPr>
          <p:cNvPr id="4" name="图片 3">
            <a:extLst>
              <a:ext uri="{FF2B5EF4-FFF2-40B4-BE49-F238E27FC236}">
                <a16:creationId xmlns:a16="http://schemas.microsoft.com/office/drawing/2014/main" id="{5FF55B63-9CDA-4A47-AED1-9F1FBFB25BFB}"/>
              </a:ext>
            </a:extLst>
          </p:cNvPr>
          <p:cNvPicPr>
            <a:picLocks noChangeAspect="1"/>
          </p:cNvPicPr>
          <p:nvPr/>
        </p:nvPicPr>
        <p:blipFill>
          <a:blip r:embed="rId5"/>
          <a:stretch>
            <a:fillRect/>
          </a:stretch>
        </p:blipFill>
        <p:spPr>
          <a:xfrm>
            <a:off x="1539721" y="3081445"/>
            <a:ext cx="3658111" cy="209579"/>
          </a:xfrm>
          <a:prstGeom prst="rect">
            <a:avLst/>
          </a:prstGeom>
        </p:spPr>
      </p:pic>
      <p:pic>
        <p:nvPicPr>
          <p:cNvPr id="5" name="图片 4">
            <a:extLst>
              <a:ext uri="{FF2B5EF4-FFF2-40B4-BE49-F238E27FC236}">
                <a16:creationId xmlns:a16="http://schemas.microsoft.com/office/drawing/2014/main" id="{3F00B953-8436-4387-8E0D-8E96A3AEF700}"/>
              </a:ext>
            </a:extLst>
          </p:cNvPr>
          <p:cNvPicPr>
            <a:picLocks noChangeAspect="1"/>
          </p:cNvPicPr>
          <p:nvPr/>
        </p:nvPicPr>
        <p:blipFill>
          <a:blip r:embed="rId6"/>
          <a:stretch>
            <a:fillRect/>
          </a:stretch>
        </p:blipFill>
        <p:spPr>
          <a:xfrm>
            <a:off x="279510" y="2518113"/>
            <a:ext cx="6443026" cy="342948"/>
          </a:xfrm>
          <a:prstGeom prst="rect">
            <a:avLst/>
          </a:prstGeom>
        </p:spPr>
      </p:pic>
      <mc:AlternateContent xmlns:mc="http://schemas.openxmlformats.org/markup-compatibility/2006">
        <mc:Choice xmlns:p14="http://schemas.microsoft.com/office/powerpoint/2010/main" Requires="p14">
          <p:contentPart p14:bwMode="auto" r:id="rId7">
            <p14:nvContentPartPr>
              <p14:cNvPr id="11" name="墨迹 10">
                <a:extLst>
                  <a:ext uri="{FF2B5EF4-FFF2-40B4-BE49-F238E27FC236}">
                    <a16:creationId xmlns:a16="http://schemas.microsoft.com/office/drawing/2014/main" id="{BF965992-9A91-4FF1-A49E-B8183BC88020}"/>
                  </a:ext>
                </a:extLst>
              </p14:cNvPr>
              <p14:cNvContentPartPr/>
              <p14:nvPr/>
            </p14:nvContentPartPr>
            <p14:xfrm>
              <a:off x="285840" y="1650960"/>
              <a:ext cx="6077160" cy="1695960"/>
            </p14:xfrm>
          </p:contentPart>
        </mc:Choice>
        <mc:Fallback>
          <p:pic>
            <p:nvPicPr>
              <p:cNvPr id="11" name="墨迹 10">
                <a:extLst>
                  <a:ext uri="{FF2B5EF4-FFF2-40B4-BE49-F238E27FC236}">
                    <a16:creationId xmlns:a16="http://schemas.microsoft.com/office/drawing/2014/main" id="{BF965992-9A91-4FF1-A49E-B8183BC88020}"/>
                  </a:ext>
                </a:extLst>
              </p:cNvPr>
              <p:cNvPicPr/>
              <p:nvPr/>
            </p:nvPicPr>
            <p:blipFill>
              <a:blip r:embed="rId8"/>
              <a:stretch>
                <a:fillRect/>
              </a:stretch>
            </p:blipFill>
            <p:spPr>
              <a:xfrm>
                <a:off x="276480" y="1641600"/>
                <a:ext cx="6095880" cy="1714680"/>
              </a:xfrm>
              <a:prstGeom prst="rect">
                <a:avLst/>
              </a:prstGeom>
            </p:spPr>
          </p:pic>
        </mc:Fallback>
      </mc:AlternateContent>
    </p:spTree>
    <p:extLst>
      <p:ext uri="{BB962C8B-B14F-4D97-AF65-F5344CB8AC3E}">
        <p14:creationId xmlns:p14="http://schemas.microsoft.com/office/powerpoint/2010/main" val="311844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CGI</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04069" y="6405562"/>
            <a:ext cx="519041"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19</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318E105F-833C-470D-BC90-5C49AF3FF4A7}"/>
              </a:ext>
            </a:extLst>
          </p:cNvPr>
          <p:cNvSpPr/>
          <p:nvPr/>
        </p:nvSpPr>
        <p:spPr>
          <a:xfrm>
            <a:off x="473593" y="1055251"/>
            <a:ext cx="8196814" cy="1200329"/>
          </a:xfrm>
          <a:prstGeom prst="rect">
            <a:avLst/>
          </a:prstGeom>
        </p:spPr>
        <p:txBody>
          <a:bodyPr wrap="square">
            <a:spAutoFit/>
          </a:bodyPr>
          <a:lstStyle/>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CGI: Invoking External Programs</a:t>
            </a:r>
            <a:endParaRPr lang="en-US" altLang="zh-CN" b="1"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Most of the information needed by CGI programs is made available via Unix environment variables</a:t>
            </a:r>
            <a:r>
              <a:rPr lang="en-US" altLang="zh-CN" b="1" dirty="0">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The table below lists environment variables that you need to implement.</a:t>
            </a:r>
          </a:p>
        </p:txBody>
      </p:sp>
      <p:graphicFrame>
        <p:nvGraphicFramePr>
          <p:cNvPr id="3" name="表格 3">
            <a:extLst>
              <a:ext uri="{FF2B5EF4-FFF2-40B4-BE49-F238E27FC236}">
                <a16:creationId xmlns:a16="http://schemas.microsoft.com/office/drawing/2014/main" id="{FF4426DC-6313-480F-9C47-D3B8D596F8FC}"/>
              </a:ext>
            </a:extLst>
          </p:cNvPr>
          <p:cNvGraphicFramePr>
            <a:graphicFrameLocks noGrp="1"/>
          </p:cNvGraphicFramePr>
          <p:nvPr>
            <p:extLst>
              <p:ext uri="{D42A27DB-BD31-4B8C-83A1-F6EECF244321}">
                <p14:modId xmlns:p14="http://schemas.microsoft.com/office/powerpoint/2010/main" val="813207263"/>
              </p:ext>
            </p:extLst>
          </p:nvPr>
        </p:nvGraphicFramePr>
        <p:xfrm>
          <a:off x="533288" y="2356447"/>
          <a:ext cx="8046087" cy="4226560"/>
        </p:xfrm>
        <a:graphic>
          <a:graphicData uri="http://schemas.openxmlformats.org/drawingml/2006/table">
            <a:tbl>
              <a:tblPr firstRow="1" bandRow="1">
                <a:tableStyleId>{3B4B98B0-60AC-42C2-AFA5-B58CD77FA1E5}</a:tableStyleId>
              </a:tblPr>
              <a:tblGrid>
                <a:gridCol w="2091983">
                  <a:extLst>
                    <a:ext uri="{9D8B030D-6E8A-4147-A177-3AD203B41FA5}">
                      <a16:colId xmlns:a16="http://schemas.microsoft.com/office/drawing/2014/main" val="1360543744"/>
                    </a:ext>
                  </a:extLst>
                </a:gridCol>
                <a:gridCol w="5954104">
                  <a:extLst>
                    <a:ext uri="{9D8B030D-6E8A-4147-A177-3AD203B41FA5}">
                      <a16:colId xmlns:a16="http://schemas.microsoft.com/office/drawing/2014/main" val="2394116187"/>
                    </a:ext>
                  </a:extLst>
                </a:gridCol>
              </a:tblGrid>
              <a:tr h="370840">
                <a:tc>
                  <a:txBody>
                    <a:bodyPr/>
                    <a:lstStyle/>
                    <a:p>
                      <a:pPr algn="ctr"/>
                      <a:r>
                        <a:rPr lang="en-US" altLang="zh-CN" sz="1400" b="1" kern="1200" dirty="0">
                          <a:solidFill>
                            <a:schemeClr val="tx1"/>
                          </a:solidFill>
                          <a:effectLst/>
                          <a:latin typeface="Times New Roman" panose="02020603050405020304" pitchFamily="18" charset="0"/>
                          <a:cs typeface="Times New Roman" panose="02020603050405020304" pitchFamily="18" charset="0"/>
                        </a:rPr>
                        <a:t>Environment Variable</a:t>
                      </a:r>
                      <a:endParaRPr lang="zh-CN" alt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1" i="0" kern="1200" dirty="0">
                          <a:solidFill>
                            <a:schemeClr val="tx1"/>
                          </a:solidFill>
                          <a:effectLst/>
                          <a:latin typeface="Times New Roman" panose="02020603050405020304" pitchFamily="18" charset="0"/>
                          <a:ea typeface="+mn-ea"/>
                          <a:cs typeface="Times New Roman" panose="02020603050405020304" pitchFamily="18" charset="0"/>
                        </a:rPr>
                        <a:t>Description</a:t>
                      </a:r>
                      <a:endParaRPr lang="zh-CN" alt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4564080"/>
                  </a:ext>
                </a:extLst>
              </a:tr>
              <a:tr h="370840">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QUERY_STRING</a:t>
                      </a:r>
                      <a:endParaRPr lang="zh-CN" alt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latin typeface="Times New Roman" panose="02020603050405020304" pitchFamily="18" charset="0"/>
                          <a:cs typeface="Times New Roman" panose="02020603050405020304" pitchFamily="18" charset="0"/>
                        </a:rPr>
                        <a:t>The query information passed to the program. It is appended to the URL following a question mark (?).</a:t>
                      </a:r>
                      <a:endParaRPr lang="zh-CN" alt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8930865"/>
                  </a:ext>
                </a:extLst>
              </a:tr>
              <a:tr h="370840">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REMOTE_ADDR</a:t>
                      </a:r>
                      <a:endParaRPr lang="zh-CN" alt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The remote IP address from which the user is making the request.</a:t>
                      </a:r>
                      <a:endParaRPr lang="zh-CN" alt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8232597"/>
                  </a:ext>
                </a:extLst>
              </a:tr>
              <a:tr h="370840">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REMOTE_HOST</a:t>
                      </a:r>
                      <a:endParaRPr lang="zh-CN" alt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The remote hostname from which the user is making the request.</a:t>
                      </a:r>
                      <a:endParaRPr lang="zh-CN" alt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8923051"/>
                  </a:ext>
                </a:extLst>
              </a:tr>
              <a:tr h="370840">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REMOTE_IDENT</a:t>
                      </a:r>
                      <a:endParaRPr lang="zh-CN" alt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The user making the request.</a:t>
                      </a:r>
                      <a:endParaRPr lang="zh-CN" alt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4286889"/>
                  </a:ext>
                </a:extLst>
              </a:tr>
              <a:tr h="370840">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REMOTE_USER</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The authenticated name of the user making the query.</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5709417"/>
                  </a:ext>
                </a:extLst>
              </a:tr>
              <a:tr h="370840">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REQUEST_METHOD</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The method with which the information request was issued (e.g., GET).</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5049099"/>
                  </a:ext>
                </a:extLst>
              </a:tr>
              <a:tr h="370840">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SERVER_NAME</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The server's hostname or IP address.</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7285787"/>
                  </a:ext>
                </a:extLst>
              </a:tr>
              <a:tr h="370840">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SERVER_PORT</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The port number of the host on which the server is running.</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6806136"/>
                  </a:ext>
                </a:extLst>
              </a:tr>
              <a:tr h="370840">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SERVER_PROTOCOL</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The name and revision number of the server protocol.</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1831932"/>
                  </a:ext>
                </a:extLst>
              </a:tr>
              <a:tr h="370840">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SERVER_SOFTWARE</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i="0" kern="1200" dirty="0">
                          <a:solidFill>
                            <a:schemeClr val="tx1"/>
                          </a:solidFill>
                          <a:effectLst/>
                          <a:latin typeface="Times New Roman" panose="02020603050405020304" pitchFamily="18" charset="0"/>
                          <a:ea typeface="+mn-ea"/>
                          <a:cs typeface="Times New Roman" panose="02020603050405020304" pitchFamily="18" charset="0"/>
                        </a:rPr>
                        <a:t>The name and version of the server software that is answering the client request.</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7256784"/>
                  </a:ext>
                </a:extLst>
              </a:tr>
            </a:tbl>
          </a:graphicData>
        </a:graphic>
      </p:graphicFrame>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D9A0780B-608E-4960-ACE2-F6825997E411}"/>
                  </a:ext>
                </a:extLst>
              </p14:cNvPr>
              <p14:cNvContentPartPr/>
              <p14:nvPr/>
            </p14:nvContentPartPr>
            <p14:xfrm>
              <a:off x="514440" y="1054080"/>
              <a:ext cx="7855200" cy="5594760"/>
            </p14:xfrm>
          </p:contentPart>
        </mc:Choice>
        <mc:Fallback>
          <p:pic>
            <p:nvPicPr>
              <p:cNvPr id="2" name="墨迹 1">
                <a:extLst>
                  <a:ext uri="{FF2B5EF4-FFF2-40B4-BE49-F238E27FC236}">
                    <a16:creationId xmlns:a16="http://schemas.microsoft.com/office/drawing/2014/main" id="{D9A0780B-608E-4960-ACE2-F6825997E411}"/>
                  </a:ext>
                </a:extLst>
              </p:cNvPr>
              <p:cNvPicPr/>
              <p:nvPr/>
            </p:nvPicPr>
            <p:blipFill>
              <a:blip r:embed="rId4"/>
              <a:stretch>
                <a:fillRect/>
              </a:stretch>
            </p:blipFill>
            <p:spPr>
              <a:xfrm>
                <a:off x="505080" y="1044720"/>
                <a:ext cx="7873920" cy="5613480"/>
              </a:xfrm>
              <a:prstGeom prst="rect">
                <a:avLst/>
              </a:prstGeom>
            </p:spPr>
          </p:pic>
        </mc:Fallback>
      </mc:AlternateContent>
    </p:spTree>
    <p:extLst>
      <p:ext uri="{BB962C8B-B14F-4D97-AF65-F5344CB8AC3E}">
        <p14:creationId xmlns:p14="http://schemas.microsoft.com/office/powerpoint/2010/main" val="394181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7817BF41-5400-4369-AC5B-3D87BB2E0371}"/>
              </a:ext>
            </a:extLst>
          </p:cNvPr>
          <p:cNvSpPr txBox="1"/>
          <p:nvPr/>
        </p:nvSpPr>
        <p:spPr>
          <a:xfrm>
            <a:off x="702703" y="1133828"/>
            <a:ext cx="8063748" cy="3416320"/>
          </a:xfrm>
          <a:prstGeom prst="rect">
            <a:avLst/>
          </a:prstGeom>
          <a:noFill/>
        </p:spPr>
        <p:txBody>
          <a:bodyPr wrap="square" rtlCol="0">
            <a:spAutoFit/>
          </a:bodyPr>
          <a:lstStyle/>
          <a:p>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Testbed for Performance Evaluation</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Part 1a: Simple Client</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Part 1b: Sequential and Per-thread HTTP Server</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Assignment Requirements</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2</a:t>
            </a:fld>
            <a:endParaRPr lang="zh-CN" altLang="en-US" sz="2000" dirty="0">
              <a:solidFill>
                <a:srgbClr val="2E75B6"/>
              </a:solidFill>
            </a:endParaRPr>
          </a:p>
        </p:txBody>
      </p:sp>
    </p:spTree>
    <p:extLst>
      <p:ext uri="{BB962C8B-B14F-4D97-AF65-F5344CB8AC3E}">
        <p14:creationId xmlns:p14="http://schemas.microsoft.com/office/powerpoint/2010/main" val="665917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CGI</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04069" y="6405562"/>
            <a:ext cx="519041"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20</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2E39BEE7-3BAD-4AC0-A292-51A8FB7C589A}"/>
              </a:ext>
            </a:extLst>
          </p:cNvPr>
          <p:cNvPicPr>
            <a:picLocks noChangeAspect="1"/>
          </p:cNvPicPr>
          <p:nvPr/>
        </p:nvPicPr>
        <p:blipFill>
          <a:blip r:embed="rId3"/>
          <a:stretch>
            <a:fillRect/>
          </a:stretch>
        </p:blipFill>
        <p:spPr>
          <a:xfrm>
            <a:off x="288356" y="2101033"/>
            <a:ext cx="4095385" cy="2946609"/>
          </a:xfrm>
          <a:prstGeom prst="rect">
            <a:avLst/>
          </a:prstGeom>
        </p:spPr>
      </p:pic>
      <p:pic>
        <p:nvPicPr>
          <p:cNvPr id="2" name="图片 1">
            <a:extLst>
              <a:ext uri="{FF2B5EF4-FFF2-40B4-BE49-F238E27FC236}">
                <a16:creationId xmlns:a16="http://schemas.microsoft.com/office/drawing/2014/main" id="{B5039D27-A023-43CE-9874-8E807EFCF720}"/>
              </a:ext>
            </a:extLst>
          </p:cNvPr>
          <p:cNvPicPr>
            <a:picLocks noChangeAspect="1"/>
          </p:cNvPicPr>
          <p:nvPr/>
        </p:nvPicPr>
        <p:blipFill>
          <a:blip r:embed="rId4"/>
          <a:stretch>
            <a:fillRect/>
          </a:stretch>
        </p:blipFill>
        <p:spPr>
          <a:xfrm>
            <a:off x="4611586" y="2101033"/>
            <a:ext cx="4150639" cy="2943922"/>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E3A299A5-FE4F-4B15-A66B-44C033818245}"/>
                  </a:ext>
                </a:extLst>
              </p14:cNvPr>
              <p14:cNvContentPartPr/>
              <p14:nvPr/>
            </p14:nvContentPartPr>
            <p14:xfrm>
              <a:off x="311040" y="2076480"/>
              <a:ext cx="7512480" cy="2223000"/>
            </p14:xfrm>
          </p:contentPart>
        </mc:Choice>
        <mc:Fallback>
          <p:pic>
            <p:nvPicPr>
              <p:cNvPr id="3" name="墨迹 2">
                <a:extLst>
                  <a:ext uri="{FF2B5EF4-FFF2-40B4-BE49-F238E27FC236}">
                    <a16:creationId xmlns:a16="http://schemas.microsoft.com/office/drawing/2014/main" id="{E3A299A5-FE4F-4B15-A66B-44C033818245}"/>
                  </a:ext>
                </a:extLst>
              </p:cNvPr>
              <p:cNvPicPr/>
              <p:nvPr/>
            </p:nvPicPr>
            <p:blipFill>
              <a:blip r:embed="rId6"/>
              <a:stretch>
                <a:fillRect/>
              </a:stretch>
            </p:blipFill>
            <p:spPr>
              <a:xfrm>
                <a:off x="301680" y="2067120"/>
                <a:ext cx="7531200" cy="2241720"/>
              </a:xfrm>
              <a:prstGeom prst="rect">
                <a:avLst/>
              </a:prstGeom>
            </p:spPr>
          </p:pic>
        </mc:Fallback>
      </mc:AlternateContent>
    </p:spTree>
    <p:extLst>
      <p:ext uri="{BB962C8B-B14F-4D97-AF65-F5344CB8AC3E}">
        <p14:creationId xmlns:p14="http://schemas.microsoft.com/office/powerpoint/2010/main" val="2241791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CGI</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04069" y="6405562"/>
            <a:ext cx="519041"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21</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12FE10AF-F74B-40D5-9276-91893D132237}"/>
              </a:ext>
            </a:extLst>
          </p:cNvPr>
          <p:cNvSpPr/>
          <p:nvPr/>
        </p:nvSpPr>
        <p:spPr>
          <a:xfrm>
            <a:off x="473593" y="1270404"/>
            <a:ext cx="8196814" cy="2585323"/>
          </a:xfrm>
          <a:prstGeom prst="rect">
            <a:avLst/>
          </a:prstGeom>
        </p:spPr>
        <p:txBody>
          <a:bodyPr wrap="square">
            <a:spAutoFit/>
          </a:bodyPr>
          <a:lstStyle/>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The </a:t>
            </a:r>
            <a:r>
              <a:rPr lang="en-US" altLang="zh-CN" dirty="0" err="1">
                <a:latin typeface="Times New Roman" panose="02020603050405020304" pitchFamily="18" charset="0"/>
                <a:cs typeface="Times New Roman" panose="02020603050405020304" pitchFamily="18" charset="0"/>
              </a:rPr>
              <a:t>java.lang.System</a:t>
            </a:r>
            <a:r>
              <a:rPr lang="en-US" altLang="zh-CN" dirty="0">
                <a:latin typeface="Times New Roman" panose="02020603050405020304" pitchFamily="18" charset="0"/>
                <a:cs typeface="Times New Roman" panose="02020603050405020304" pitchFamily="18" charset="0"/>
              </a:rPr>
              <a:t> class provides the</a:t>
            </a: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getenv</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static method to access a process's environment.</a:t>
            </a:r>
          </a:p>
          <a:p>
            <a:pPr marL="285750" indent="-28575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l"/>
            </a:pPr>
            <a:r>
              <a:rPr lang="en-US" altLang="zh-CN" dirty="0" err="1">
                <a:latin typeface="Times New Roman" panose="02020603050405020304" pitchFamily="18" charset="0"/>
                <a:cs typeface="Times New Roman" panose="02020603050405020304" pitchFamily="18" charset="0"/>
              </a:rPr>
              <a:t>System.out.println</a:t>
            </a:r>
            <a:r>
              <a:rPr lang="en-US" altLang="zh-CN" dirty="0">
                <a:latin typeface="Times New Roman" panose="02020603050405020304" pitchFamily="18" charset="0"/>
                <a:cs typeface="Times New Roman" panose="02020603050405020304" pitchFamily="18" charset="0"/>
              </a:rPr>
              <a:t>("method = " + </a:t>
            </a:r>
            <a:r>
              <a:rPr lang="en-US" altLang="zh-CN" dirty="0" err="1">
                <a:latin typeface="Times New Roman" panose="02020603050405020304" pitchFamily="18" charset="0"/>
                <a:cs typeface="Times New Roman" panose="02020603050405020304" pitchFamily="18" charset="0"/>
              </a:rPr>
              <a:t>System.getenv</a:t>
            </a:r>
            <a:r>
              <a:rPr lang="en-US" altLang="zh-CN" dirty="0">
                <a:latin typeface="Times New Roman" panose="02020603050405020304" pitchFamily="18" charset="0"/>
                <a:cs typeface="Times New Roman" panose="02020603050405020304" pitchFamily="18" charset="0"/>
              </a:rPr>
              <a:t>("REQUEST_METHOD"));</a:t>
            </a:r>
          </a:p>
          <a:p>
            <a:pPr marL="742950" lvl="1" indent="-285750">
              <a:buFont typeface="Wingdings" panose="05000000000000000000" pitchFamily="2" charset="2"/>
              <a:buChar char="l"/>
            </a:pPr>
            <a:r>
              <a:rPr lang="en-US" altLang="zh-CN" dirty="0" err="1">
                <a:latin typeface="Times New Roman" panose="02020603050405020304" pitchFamily="18" charset="0"/>
                <a:cs typeface="Times New Roman" panose="02020603050405020304" pitchFamily="18" charset="0"/>
              </a:rPr>
              <a:t>System.out.println</a:t>
            </a:r>
            <a:r>
              <a:rPr lang="en-US" altLang="zh-CN" dirty="0">
                <a:latin typeface="Times New Roman" panose="02020603050405020304" pitchFamily="18" charset="0"/>
                <a:cs typeface="Times New Roman" panose="02020603050405020304" pitchFamily="18" charset="0"/>
              </a:rPr>
              <a:t>("query = " + </a:t>
            </a:r>
            <a:r>
              <a:rPr lang="en-US" altLang="zh-CN" dirty="0" err="1">
                <a:latin typeface="Times New Roman" panose="02020603050405020304" pitchFamily="18" charset="0"/>
                <a:cs typeface="Times New Roman" panose="02020603050405020304" pitchFamily="18" charset="0"/>
              </a:rPr>
              <a:t>System.getenv</a:t>
            </a:r>
            <a:r>
              <a:rPr lang="en-US" altLang="zh-CN" dirty="0">
                <a:latin typeface="Times New Roman" panose="02020603050405020304" pitchFamily="18" charset="0"/>
                <a:cs typeface="Times New Roman" panose="02020603050405020304" pitchFamily="18" charset="0"/>
              </a:rPr>
              <a:t>("QUERY_STRING"));</a:t>
            </a:r>
          </a:p>
          <a:p>
            <a:pPr marL="285750" indent="-28575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Class ProcessBuilder</a:t>
            </a:r>
          </a:p>
          <a:p>
            <a:pPr marL="285750" indent="-28575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E66E4DC6-33CA-40FA-B0CF-5236365F6B27}"/>
              </a:ext>
            </a:extLst>
          </p:cNvPr>
          <p:cNvPicPr>
            <a:picLocks noChangeAspect="1"/>
          </p:cNvPicPr>
          <p:nvPr/>
        </p:nvPicPr>
        <p:blipFill>
          <a:blip r:embed="rId3"/>
          <a:stretch>
            <a:fillRect/>
          </a:stretch>
        </p:blipFill>
        <p:spPr>
          <a:xfrm>
            <a:off x="1855429" y="3582296"/>
            <a:ext cx="5433141" cy="2348139"/>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墨迹 1">
                <a:extLst>
                  <a:ext uri="{FF2B5EF4-FFF2-40B4-BE49-F238E27FC236}">
                    <a16:creationId xmlns:a16="http://schemas.microsoft.com/office/drawing/2014/main" id="{846B5D33-B63C-422B-85B5-54DBBE91A7A3}"/>
                  </a:ext>
                </a:extLst>
              </p14:cNvPr>
              <p14:cNvContentPartPr/>
              <p14:nvPr/>
            </p14:nvContentPartPr>
            <p14:xfrm>
              <a:off x="1403280" y="3232080"/>
              <a:ext cx="5785200" cy="2699280"/>
            </p14:xfrm>
          </p:contentPart>
        </mc:Choice>
        <mc:Fallback>
          <p:pic>
            <p:nvPicPr>
              <p:cNvPr id="2" name="墨迹 1">
                <a:extLst>
                  <a:ext uri="{FF2B5EF4-FFF2-40B4-BE49-F238E27FC236}">
                    <a16:creationId xmlns:a16="http://schemas.microsoft.com/office/drawing/2014/main" id="{846B5D33-B63C-422B-85B5-54DBBE91A7A3}"/>
                  </a:ext>
                </a:extLst>
              </p:cNvPr>
              <p:cNvPicPr/>
              <p:nvPr/>
            </p:nvPicPr>
            <p:blipFill>
              <a:blip r:embed="rId5"/>
              <a:stretch>
                <a:fillRect/>
              </a:stretch>
            </p:blipFill>
            <p:spPr>
              <a:xfrm>
                <a:off x="1393920" y="3222720"/>
                <a:ext cx="5803920" cy="2718000"/>
              </a:xfrm>
              <a:prstGeom prst="rect">
                <a:avLst/>
              </a:prstGeom>
            </p:spPr>
          </p:pic>
        </mc:Fallback>
      </mc:AlternateContent>
    </p:spTree>
    <p:extLst>
      <p:ext uri="{BB962C8B-B14F-4D97-AF65-F5344CB8AC3E}">
        <p14:creationId xmlns:p14="http://schemas.microsoft.com/office/powerpoint/2010/main" val="3259932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Heartbeat Monitoring</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604069" y="6405562"/>
            <a:ext cx="519041"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22</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F473111E-ED4F-449C-B2DD-E3BB0E87B6B1}"/>
              </a:ext>
            </a:extLst>
          </p:cNvPr>
          <p:cNvSpPr/>
          <p:nvPr/>
        </p:nvSpPr>
        <p:spPr>
          <a:xfrm>
            <a:off x="5845980" y="1096450"/>
            <a:ext cx="3098800" cy="129467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C20AF888-4FF4-435B-B8ED-0425C59B2972}"/>
              </a:ext>
            </a:extLst>
          </p:cNvPr>
          <p:cNvSpPr/>
          <p:nvPr/>
        </p:nvSpPr>
        <p:spPr>
          <a:xfrm>
            <a:off x="381352" y="4314922"/>
            <a:ext cx="4097865" cy="185124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110B4A2-92A7-4367-BE06-7C989C87FC9F}"/>
              </a:ext>
            </a:extLst>
          </p:cNvPr>
          <p:cNvSpPr txBox="1"/>
          <p:nvPr/>
        </p:nvSpPr>
        <p:spPr>
          <a:xfrm>
            <a:off x="5892803" y="112975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Client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63BD93F-226B-4FDA-857B-4888107992A8}"/>
              </a:ext>
            </a:extLst>
          </p:cNvPr>
          <p:cNvSpPr txBox="1"/>
          <p:nvPr/>
        </p:nvSpPr>
        <p:spPr>
          <a:xfrm>
            <a:off x="493754" y="574576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9EC60EE-B80E-438D-B4DB-EF45B33DC4E8}"/>
              </a:ext>
            </a:extLst>
          </p:cNvPr>
          <p:cNvSpPr/>
          <p:nvPr/>
        </p:nvSpPr>
        <p:spPr>
          <a:xfrm rot="19537227">
            <a:off x="3457625" y="2912120"/>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7D54E58-3763-4D08-9909-6D42B3C52425}"/>
              </a:ext>
            </a:extLst>
          </p:cNvPr>
          <p:cNvSpPr/>
          <p:nvPr/>
        </p:nvSpPr>
        <p:spPr>
          <a:xfrm rot="19595089">
            <a:off x="3886461" y="3439613"/>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53576AF2-AED9-430D-AF82-345A3D0117E5}"/>
              </a:ext>
            </a:extLst>
          </p:cNvPr>
          <p:cNvCxnSpPr>
            <a:cxnSpLocks/>
          </p:cNvCxnSpPr>
          <p:nvPr/>
        </p:nvCxnSpPr>
        <p:spPr>
          <a:xfrm flipV="1">
            <a:off x="3340102" y="2391120"/>
            <a:ext cx="2882898" cy="19171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DE297989-F0F7-41F1-802B-7CC51C208268}"/>
              </a:ext>
            </a:extLst>
          </p:cNvPr>
          <p:cNvCxnSpPr>
            <a:cxnSpLocks/>
          </p:cNvCxnSpPr>
          <p:nvPr/>
        </p:nvCxnSpPr>
        <p:spPr>
          <a:xfrm flipH="1">
            <a:off x="2599515" y="2095226"/>
            <a:ext cx="3246465" cy="2171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箭头: 右 39">
            <a:extLst>
              <a:ext uri="{FF2B5EF4-FFF2-40B4-BE49-F238E27FC236}">
                <a16:creationId xmlns:a16="http://schemas.microsoft.com/office/drawing/2014/main" id="{0DD5ECAC-C0E7-458B-BB8A-F7651939083F}"/>
              </a:ext>
            </a:extLst>
          </p:cNvPr>
          <p:cNvSpPr/>
          <p:nvPr/>
        </p:nvSpPr>
        <p:spPr>
          <a:xfrm rot="5400000">
            <a:off x="279879" y="3338345"/>
            <a:ext cx="1392947"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93DB8208-CDA7-4DE7-95F2-40DF4664FACA}"/>
              </a:ext>
            </a:extLst>
          </p:cNvPr>
          <p:cNvSpPr/>
          <p:nvPr/>
        </p:nvSpPr>
        <p:spPr>
          <a:xfrm>
            <a:off x="1048353" y="3121747"/>
            <a:ext cx="1108044" cy="338554"/>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httpd.conf</a:t>
            </a:r>
            <a:endParaRPr lang="zh-CN" altLang="en-US" sz="1600" b="1"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F776D258-A1F6-4F0E-848B-77A1E9AE623F}"/>
              </a:ext>
            </a:extLst>
          </p:cNvPr>
          <p:cNvSpPr/>
          <p:nvPr/>
        </p:nvSpPr>
        <p:spPr>
          <a:xfrm>
            <a:off x="682656" y="4374557"/>
            <a:ext cx="893230"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HashMap</a:t>
            </a:r>
          </a:p>
        </p:txBody>
      </p:sp>
      <p:sp>
        <p:nvSpPr>
          <p:cNvPr id="24" name="矩形 23">
            <a:extLst>
              <a:ext uri="{FF2B5EF4-FFF2-40B4-BE49-F238E27FC236}">
                <a16:creationId xmlns:a16="http://schemas.microsoft.com/office/drawing/2014/main" id="{40C91679-1AD9-4D9E-A2A9-CF64999E2040}"/>
              </a:ext>
            </a:extLst>
          </p:cNvPr>
          <p:cNvSpPr/>
          <p:nvPr/>
        </p:nvSpPr>
        <p:spPr>
          <a:xfrm>
            <a:off x="2420328" y="5324542"/>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HttpRequest</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25BFEA6D-9A30-4825-9EF2-33D79A4E0DC0}"/>
              </a:ext>
            </a:extLst>
          </p:cNvPr>
          <p:cNvSpPr/>
          <p:nvPr/>
        </p:nvSpPr>
        <p:spPr>
          <a:xfrm>
            <a:off x="3155448" y="4384019"/>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HttpResponse</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C65024E0-DDCF-4416-B285-3440E79CC436}"/>
              </a:ext>
            </a:extLst>
          </p:cNvPr>
          <p:cNvSpPr/>
          <p:nvPr/>
        </p:nvSpPr>
        <p:spPr>
          <a:xfrm>
            <a:off x="1831679" y="4393479"/>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CoolMonitor</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28" name="左大括号 27">
            <a:extLst>
              <a:ext uri="{FF2B5EF4-FFF2-40B4-BE49-F238E27FC236}">
                <a16:creationId xmlns:a16="http://schemas.microsoft.com/office/drawing/2014/main" id="{47029B86-DA68-4217-96C8-75E169DC426E}"/>
              </a:ext>
            </a:extLst>
          </p:cNvPr>
          <p:cNvSpPr/>
          <p:nvPr/>
        </p:nvSpPr>
        <p:spPr>
          <a:xfrm rot="16200000">
            <a:off x="1892895" y="2080668"/>
            <a:ext cx="442249" cy="1648315"/>
          </a:xfrm>
          <a:prstGeom prst="leftBrace">
            <a:avLst>
              <a:gd name="adj1" fmla="val 8333"/>
              <a:gd name="adj2" fmla="val 27404"/>
            </a:avLst>
          </a:prstGeom>
          <a:ln w="127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6C4AC992-15A1-44DF-AA53-3D53CC4B417C}"/>
              </a:ext>
            </a:extLst>
          </p:cNvPr>
          <p:cNvSpPr/>
          <p:nvPr/>
        </p:nvSpPr>
        <p:spPr>
          <a:xfrm>
            <a:off x="692312" y="2286948"/>
            <a:ext cx="3316934" cy="307777"/>
          </a:xfrm>
          <a:prstGeom prst="rect">
            <a:avLst/>
          </a:prstGeom>
        </p:spPr>
        <p:txBody>
          <a:bodyPr wrap="none">
            <a:spAutoFit/>
          </a:bodyPr>
          <a:lstStyle/>
          <a:p>
            <a:pPr marL="285750" indent="-285750">
              <a:buFont typeface="Wingdings" panose="05000000000000000000" pitchFamily="2" charset="2"/>
              <a:buChar char="ü"/>
            </a:pPr>
            <a:r>
              <a:rPr lang="en-US" altLang="zh-CN" sz="1400" dirty="0">
                <a:solidFill>
                  <a:srgbClr val="000000"/>
                </a:solidFill>
                <a:latin typeface="Times New Roman" panose="02020603050405020304" pitchFamily="18" charset="0"/>
                <a:cs typeface="Times New Roman" panose="02020603050405020304" pitchFamily="18" charset="0"/>
              </a:rPr>
              <a:t>Monitor &lt;</a:t>
            </a:r>
            <a:r>
              <a:rPr lang="en-US" altLang="zh-CN" sz="1400" dirty="0" err="1">
                <a:solidFill>
                  <a:srgbClr val="000000"/>
                </a:solidFill>
                <a:latin typeface="Times New Roman" panose="02020603050405020304" pitchFamily="18" charset="0"/>
                <a:cs typeface="Times New Roman" panose="02020603050405020304" pitchFamily="18" charset="0"/>
              </a:rPr>
              <a:t>MyCoolMonitorClassName</a:t>
            </a:r>
            <a:r>
              <a:rPr lang="en-US" altLang="zh-CN" sz="1400" dirty="0">
                <a:solidFill>
                  <a:srgbClr val="000000"/>
                </a:solidFill>
                <a:latin typeface="Times New Roman" panose="02020603050405020304" pitchFamily="18" charset="0"/>
                <a:cs typeface="Times New Roman" panose="02020603050405020304" pitchFamily="18" charset="0"/>
              </a:rPr>
              <a:t>&gt;</a:t>
            </a:r>
          </a:p>
        </p:txBody>
      </p:sp>
      <p:cxnSp>
        <p:nvCxnSpPr>
          <p:cNvPr id="38" name="直接箭头连接符 37">
            <a:extLst>
              <a:ext uri="{FF2B5EF4-FFF2-40B4-BE49-F238E27FC236}">
                <a16:creationId xmlns:a16="http://schemas.microsoft.com/office/drawing/2014/main" id="{844FDC8E-6AB4-4F90-AF34-D14438095B01}"/>
              </a:ext>
            </a:extLst>
          </p:cNvPr>
          <p:cNvCxnSpPr>
            <a:cxnSpLocks/>
          </p:cNvCxnSpPr>
          <p:nvPr/>
        </p:nvCxnSpPr>
        <p:spPr>
          <a:xfrm flipV="1">
            <a:off x="3155448" y="4795889"/>
            <a:ext cx="791064" cy="5172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26ED42C2-4D11-4762-AA72-219357D229C6}"/>
              </a:ext>
            </a:extLst>
          </p:cNvPr>
          <p:cNvCxnSpPr>
            <a:cxnSpLocks/>
          </p:cNvCxnSpPr>
          <p:nvPr/>
        </p:nvCxnSpPr>
        <p:spPr>
          <a:xfrm>
            <a:off x="2156397" y="4795889"/>
            <a:ext cx="725890" cy="5172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2" name="矩形 41">
            <a:extLst>
              <a:ext uri="{FF2B5EF4-FFF2-40B4-BE49-F238E27FC236}">
                <a16:creationId xmlns:a16="http://schemas.microsoft.com/office/drawing/2014/main" id="{E3D6EADF-B25C-4800-B609-BFB747D9585F}"/>
              </a:ext>
            </a:extLst>
          </p:cNvPr>
          <p:cNvSpPr/>
          <p:nvPr/>
        </p:nvSpPr>
        <p:spPr>
          <a:xfrm>
            <a:off x="2851271" y="4704834"/>
            <a:ext cx="499660"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503</a:t>
            </a:r>
            <a:endParaRPr lang="zh-CN" altLang="en-US" sz="1400" dirty="0">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6562FDB7-0524-4510-A1F4-8ACE4E1049EC}"/>
              </a:ext>
            </a:extLst>
          </p:cNvPr>
          <p:cNvSpPr/>
          <p:nvPr/>
        </p:nvSpPr>
        <p:spPr>
          <a:xfrm>
            <a:off x="4726476" y="4112788"/>
            <a:ext cx="4097865" cy="1200329"/>
          </a:xfrm>
          <a:prstGeom prst="rect">
            <a:avLst/>
          </a:prstGeom>
        </p:spPr>
        <p:txBody>
          <a:bodyPr wrap="square">
            <a:spAutoFit/>
          </a:bodyPr>
          <a:lstStyle/>
          <a:p>
            <a:pPr marL="342900" indent="-342900">
              <a:buFont typeface="+mj-ea"/>
              <a:buAutoNum type="circleNumDbPlain"/>
            </a:pPr>
            <a:r>
              <a:rPr lang="en-US" altLang="zh-CN" dirty="0">
                <a:latin typeface="Times New Roman" panose="02020603050405020304" pitchFamily="18" charset="0"/>
                <a:cs typeface="Times New Roman" panose="02020603050405020304" pitchFamily="18" charset="0"/>
              </a:rPr>
              <a:t>Epoch-based Monitor:</a:t>
            </a:r>
          </a:p>
          <a:p>
            <a:pPr marL="742950" lvl="1" indent="-285750">
              <a:buFont typeface="Wingdings" panose="05000000000000000000" pitchFamily="2" charset="2"/>
              <a:buChar char="ü"/>
            </a:pPr>
            <a:r>
              <a:rPr lang="en-US" altLang="zh-CN" dirty="0" err="1">
                <a:solidFill>
                  <a:srgbClr val="000000"/>
                </a:solidFill>
                <a:latin typeface="Times New Roman" panose="02020603050405020304" pitchFamily="18" charset="0"/>
                <a:cs typeface="Times New Roman" panose="02020603050405020304" pitchFamily="18" charset="0"/>
              </a:rPr>
              <a:t>HealthChecker</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Checking the number of get requests once after a period of time.</a:t>
            </a:r>
          </a:p>
        </p:txBody>
      </p:sp>
      <p:cxnSp>
        <p:nvCxnSpPr>
          <p:cNvPr id="35" name="连接符: 曲线 34">
            <a:extLst>
              <a:ext uri="{FF2B5EF4-FFF2-40B4-BE49-F238E27FC236}">
                <a16:creationId xmlns:a16="http://schemas.microsoft.com/office/drawing/2014/main" id="{77BA0BC0-34BD-421E-8BBC-97947C8E20A5}"/>
              </a:ext>
            </a:extLst>
          </p:cNvPr>
          <p:cNvCxnSpPr>
            <a:cxnSpLocks/>
            <a:stCxn id="52" idx="2"/>
            <a:endCxn id="34" idx="2"/>
          </p:cNvCxnSpPr>
          <p:nvPr/>
        </p:nvCxnSpPr>
        <p:spPr>
          <a:xfrm rot="5400000" flipH="1" flipV="1">
            <a:off x="3055180" y="4096195"/>
            <a:ext cx="9460" cy="1323769"/>
          </a:xfrm>
          <a:prstGeom prst="curvedConnector3">
            <a:avLst>
              <a:gd name="adj1" fmla="val -2416490"/>
            </a:avLst>
          </a:prstGeom>
          <a:ln w="28575">
            <a:tailEnd type="triangle"/>
          </a:ln>
        </p:spPr>
        <p:style>
          <a:lnRef idx="1">
            <a:schemeClr val="dk1"/>
          </a:lnRef>
          <a:fillRef idx="0">
            <a:schemeClr val="dk1"/>
          </a:fillRef>
          <a:effectRef idx="0">
            <a:schemeClr val="dk1"/>
          </a:effectRef>
          <a:fontRef idx="minor">
            <a:schemeClr val="tx1"/>
          </a:fontRef>
        </p:style>
      </p:cxnSp>
      <p:sp>
        <p:nvSpPr>
          <p:cNvPr id="36" name="矩形 35">
            <a:extLst>
              <a:ext uri="{FF2B5EF4-FFF2-40B4-BE49-F238E27FC236}">
                <a16:creationId xmlns:a16="http://schemas.microsoft.com/office/drawing/2014/main" id="{3F71F673-9609-4657-B839-EC73E5731895}"/>
              </a:ext>
            </a:extLst>
          </p:cNvPr>
          <p:cNvSpPr/>
          <p:nvPr/>
        </p:nvSpPr>
        <p:spPr>
          <a:xfrm>
            <a:off x="3550980" y="4977539"/>
            <a:ext cx="499660"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200</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348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Notes</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595361" y="6405562"/>
            <a:ext cx="5277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23</a:t>
            </a:fld>
            <a:endParaRPr lang="zh-CN" altLang="en-US" sz="2000" dirty="0">
              <a:solidFill>
                <a:srgbClr val="2E75B6"/>
              </a:solidFill>
            </a:endParaRPr>
          </a:p>
        </p:txBody>
      </p:sp>
      <p:sp>
        <p:nvSpPr>
          <p:cNvPr id="11" name="文本框 10">
            <a:extLst>
              <a:ext uri="{FF2B5EF4-FFF2-40B4-BE49-F238E27FC236}">
                <a16:creationId xmlns:a16="http://schemas.microsoft.com/office/drawing/2014/main" id="{71FA3E65-968C-46ED-B380-A7E2F23546BB}"/>
              </a:ext>
            </a:extLst>
          </p:cNvPr>
          <p:cNvSpPr txBox="1"/>
          <p:nvPr/>
        </p:nvSpPr>
        <p:spPr>
          <a:xfrm>
            <a:off x="439706" y="1285260"/>
            <a:ext cx="8505074" cy="4154984"/>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Please using </a:t>
            </a:r>
            <a:r>
              <a:rPr lang="en-US" altLang="zh-CN" sz="2400" b="1" dirty="0">
                <a:latin typeface="Times New Roman" panose="02020603050405020304" pitchFamily="18" charset="0"/>
                <a:cs typeface="Times New Roman" panose="02020603050405020304" pitchFamily="18" charset="0"/>
              </a:rPr>
              <a:t>CamelCase</a:t>
            </a:r>
            <a:r>
              <a:rPr lang="en-US" altLang="zh-CN" sz="2400" dirty="0">
                <a:latin typeface="Times New Roman" panose="02020603050405020304" pitchFamily="18" charset="0"/>
                <a:cs typeface="Times New Roman" panose="02020603050405020304" pitchFamily="18" charset="0"/>
              </a:rPr>
              <a:t> style to name your classes, functions and variables. Standard English spelling and grammar make it easy for others to read and understand.</a:t>
            </a:r>
          </a:p>
          <a:p>
            <a:pPr marL="342900" indent="-342900">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Please include a </a:t>
            </a:r>
            <a:r>
              <a:rPr lang="en-US" altLang="zh-CN" sz="2400" b="1" dirty="0">
                <a:latin typeface="Times New Roman" panose="02020603050405020304" pitchFamily="18" charset="0"/>
                <a:cs typeface="Times New Roman" panose="02020603050405020304" pitchFamily="18" charset="0"/>
              </a:rPr>
              <a:t>README</a:t>
            </a:r>
            <a:r>
              <a:rPr lang="en-US" altLang="zh-CN" sz="2400" dirty="0">
                <a:latin typeface="Times New Roman" panose="02020603050405020304" pitchFamily="18" charset="0"/>
                <a:cs typeface="Times New Roman" panose="02020603050405020304" pitchFamily="18" charset="0"/>
              </a:rPr>
              <a:t> in your submission to tell the TA the directory structure. Please generate a single </a:t>
            </a:r>
            <a:r>
              <a:rPr lang="en-US" altLang="zh-CN" sz="2400" b="1" dirty="0">
                <a:latin typeface="Times New Roman" panose="02020603050405020304" pitchFamily="18" charset="0"/>
                <a:cs typeface="Times New Roman" panose="02020603050405020304" pitchFamily="18" charset="0"/>
              </a:rPr>
              <a:t>tar</a:t>
            </a:r>
            <a:r>
              <a:rPr lang="en-US" altLang="zh-CN" sz="2400" dirty="0">
                <a:latin typeface="Times New Roman" panose="02020603050405020304" pitchFamily="18" charset="0"/>
                <a:cs typeface="Times New Roman" panose="02020603050405020304" pitchFamily="18" charset="0"/>
              </a:rPr>
              <a:t> or </a:t>
            </a:r>
            <a:r>
              <a:rPr lang="en-US" altLang="zh-CN" sz="2400" b="1" dirty="0">
                <a:latin typeface="Times New Roman" panose="02020603050405020304" pitchFamily="18" charset="0"/>
                <a:cs typeface="Times New Roman" panose="02020603050405020304" pitchFamily="18" charset="0"/>
              </a:rPr>
              <a:t>zip</a:t>
            </a:r>
            <a:r>
              <a:rPr lang="en-US" altLang="zh-CN" sz="2400" dirty="0">
                <a:latin typeface="Times New Roman" panose="02020603050405020304" pitchFamily="18" charset="0"/>
                <a:cs typeface="Times New Roman" panose="02020603050405020304" pitchFamily="18" charset="0"/>
              </a:rPr>
              <a:t> file containing all of your files.</a:t>
            </a:r>
          </a:p>
          <a:p>
            <a:pPr marL="342900" indent="-342900">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Please </a:t>
            </a:r>
            <a:r>
              <a:rPr lang="en-US" altLang="zh-CN" sz="2400" b="1" dirty="0">
                <a:latin typeface="Times New Roman" panose="02020603050405020304" pitchFamily="18" charset="0"/>
                <a:cs typeface="Times New Roman" panose="02020603050405020304" pitchFamily="18" charset="0"/>
              </a:rPr>
              <a:t>contact</a:t>
            </a:r>
            <a:r>
              <a:rPr lang="en-US" altLang="zh-CN" sz="2400" dirty="0">
                <a:latin typeface="Times New Roman" panose="02020603050405020304" pitchFamily="18" charset="0"/>
                <a:cs typeface="Times New Roman" panose="02020603050405020304" pitchFamily="18" charset="0"/>
              </a:rPr>
              <a:t> the TA (zhihao </a:t>
            </a:r>
            <a:r>
              <a:rPr lang="en-US" altLang="zh-CN" sz="2400" i="1" dirty="0">
                <a:latin typeface="Times New Roman" panose="02020603050405020304" pitchFamily="18" charset="0"/>
                <a:cs typeface="Times New Roman" panose="02020603050405020304" pitchFamily="18" charset="0"/>
              </a:rPr>
              <a:t>AT</a:t>
            </a:r>
            <a:r>
              <a:rPr lang="en-US" altLang="zh-CN" sz="2400" dirty="0">
                <a:latin typeface="Times New Roman" panose="02020603050405020304" pitchFamily="18" charset="0"/>
                <a:cs typeface="Times New Roman" panose="02020603050405020304" pitchFamily="18" charset="0"/>
              </a:rPr>
              <a:t> stu.xmu.edu.cn) in time if you encounter problems such as not being able to connect to the server.</a:t>
            </a:r>
          </a:p>
        </p:txBody>
      </p:sp>
    </p:spTree>
    <p:extLst>
      <p:ext uri="{BB962C8B-B14F-4D97-AF65-F5344CB8AC3E}">
        <p14:creationId xmlns:p14="http://schemas.microsoft.com/office/powerpoint/2010/main" val="3493671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CAD7DFC9-CBFA-4A69-A6A7-E79EBE0ACD69}"/>
              </a:ext>
            </a:extLst>
          </p:cNvPr>
          <p:cNvGrpSpPr/>
          <p:nvPr/>
        </p:nvGrpSpPr>
        <p:grpSpPr>
          <a:xfrm>
            <a:off x="3389810" y="195269"/>
            <a:ext cx="2364376" cy="644305"/>
            <a:chOff x="3878217" y="116183"/>
            <a:chExt cx="3152501" cy="859073"/>
          </a:xfrm>
        </p:grpSpPr>
        <p:pic>
          <p:nvPicPr>
            <p:cNvPr id="6" name="图片 5">
              <a:extLst>
                <a:ext uri="{FF2B5EF4-FFF2-40B4-BE49-F238E27FC236}">
                  <a16:creationId xmlns:a16="http://schemas.microsoft.com/office/drawing/2014/main" id="{21AA597D-BA00-4289-86DF-4C25E625D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217" y="116183"/>
              <a:ext cx="1167218" cy="859073"/>
            </a:xfrm>
            <a:prstGeom prst="rect">
              <a:avLst/>
            </a:prstGeom>
          </p:spPr>
        </p:pic>
        <p:pic>
          <p:nvPicPr>
            <p:cNvPr id="7" name="图片 6">
              <a:extLst>
                <a:ext uri="{FF2B5EF4-FFF2-40B4-BE49-F238E27FC236}">
                  <a16:creationId xmlns:a16="http://schemas.microsoft.com/office/drawing/2014/main" id="{B7CF42D5-86F5-4B79-B896-D8EF4D55C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1278" y="169314"/>
              <a:ext cx="1869440" cy="715645"/>
            </a:xfrm>
            <a:prstGeom prst="rect">
              <a:avLst/>
            </a:prstGeom>
          </p:spPr>
        </p:pic>
      </p:grpSp>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41C39ABA-918A-4269-AD6B-F17B3F0E69A9}"/>
              </a:ext>
            </a:extLst>
          </p:cNvPr>
          <p:cNvSpPr/>
          <p:nvPr/>
        </p:nvSpPr>
        <p:spPr>
          <a:xfrm>
            <a:off x="2120309" y="2028122"/>
            <a:ext cx="4705134" cy="1107996"/>
          </a:xfrm>
          <a:prstGeom prst="rect">
            <a:avLst/>
          </a:prstGeom>
          <a:noFill/>
        </p:spPr>
        <p:txBody>
          <a:bodyPr wrap="none">
            <a:spAutoFit/>
          </a:bodyPr>
          <a:lstStyle/>
          <a:p>
            <a:pPr algn="ctr" eaLnBrk="1" fontAlgn="auto" hangingPunct="1">
              <a:spcBef>
                <a:spcPts val="0"/>
              </a:spcBef>
              <a:spcAft>
                <a:spcPts val="0"/>
              </a:spcAft>
              <a:defRPr/>
            </a:pPr>
            <a:r>
              <a:rPr lang="en-US" altLang="zh-CN" sz="6600" b="1" i="1"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mn-ea"/>
                <a:cs typeface="Arial" panose="020B0604020202020204" pitchFamily="34" charset="0"/>
              </a:rPr>
              <a:t>Thank you!</a:t>
            </a:r>
            <a:endParaRPr lang="zh-CN" altLang="en-US" sz="6600" b="1" i="1"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457393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Connecting to the Server</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3</a:t>
            </a:fld>
            <a:endParaRPr lang="zh-CN" altLang="en-US" sz="2000" dirty="0">
              <a:solidFill>
                <a:srgbClr val="2E75B6"/>
              </a:solidFill>
            </a:endParaRPr>
          </a:p>
        </p:txBody>
      </p:sp>
      <p:sp>
        <p:nvSpPr>
          <p:cNvPr id="11" name="文本框 10">
            <a:extLst>
              <a:ext uri="{FF2B5EF4-FFF2-40B4-BE49-F238E27FC236}">
                <a16:creationId xmlns:a16="http://schemas.microsoft.com/office/drawing/2014/main" id="{71FA3E65-968C-46ED-B380-A7E2F23546BB}"/>
              </a:ext>
            </a:extLst>
          </p:cNvPr>
          <p:cNvSpPr txBox="1"/>
          <p:nvPr/>
        </p:nvSpPr>
        <p:spPr>
          <a:xfrm>
            <a:off x="439706" y="1285260"/>
            <a:ext cx="8505074" cy="341632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Please Using </a:t>
            </a:r>
            <a:r>
              <a:rPr lang="en-US" altLang="zh-CN" sz="2400" b="1" dirty="0" err="1">
                <a:latin typeface="Times New Roman" panose="02020603050405020304" pitchFamily="18" charset="0"/>
                <a:ea typeface="Cambria Math" panose="02040503050406030204" pitchFamily="18" charset="0"/>
                <a:cs typeface="Times New Roman" panose="02020603050405020304" pitchFamily="18" charset="0"/>
              </a:rPr>
              <a:t>ssh</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or other tools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Xshell</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to connect to the server</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59.77.13.187:7120 --- Server</a:t>
            </a:r>
          </a:p>
          <a:p>
            <a:pPr marL="800100" lvl="1" indent="-342900">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Username: your initials in lowercase</a:t>
            </a:r>
          </a:p>
          <a:p>
            <a:pPr lvl="1"/>
            <a:r>
              <a:rPr lang="en-US" altLang="zh-CN" sz="2400" dirty="0">
                <a:latin typeface="Times New Roman" panose="02020603050405020304" pitchFamily="18" charset="0"/>
                <a:cs typeface="Times New Roman" panose="02020603050405020304" pitchFamily="18" charset="0"/>
              </a:rPr>
              <a:t>     Password: </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the last </a:t>
            </a:r>
            <a:r>
              <a:rPr lang="en-US" altLang="zh-CN" sz="2400" b="1" dirty="0">
                <a:latin typeface="Times New Roman" panose="02020603050405020304" pitchFamily="18" charset="0"/>
                <a:ea typeface="Cambria Math" panose="02040503050406030204" pitchFamily="18" charset="0"/>
                <a:cs typeface="Times New Roman" panose="02020603050405020304" pitchFamily="18" charset="0"/>
              </a:rPr>
              <a:t>4</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digits of your student ID </a:t>
            </a:r>
          </a:p>
          <a:p>
            <a:pPr lvl="1"/>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59.77.13.187:7130 --- Client</a:t>
            </a:r>
          </a:p>
          <a:p>
            <a:pPr marL="800100" lvl="1" indent="-342900">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Username: your initials in lowercase</a:t>
            </a:r>
          </a:p>
          <a:p>
            <a:pPr lvl="1"/>
            <a:r>
              <a:rPr lang="en-US" altLang="zh-CN" sz="2400" dirty="0">
                <a:latin typeface="Times New Roman" panose="02020603050405020304" pitchFamily="18" charset="0"/>
                <a:cs typeface="Times New Roman" panose="02020603050405020304" pitchFamily="18" charset="0"/>
              </a:rPr>
              <a:t>     Password: </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the last </a:t>
            </a:r>
            <a:r>
              <a:rPr lang="en-US" altLang="zh-CN" sz="2400" b="1" dirty="0">
                <a:latin typeface="Times New Roman" panose="02020603050405020304" pitchFamily="18" charset="0"/>
                <a:ea typeface="Cambria Math" panose="02040503050406030204" pitchFamily="18" charset="0"/>
                <a:cs typeface="Times New Roman" panose="02020603050405020304" pitchFamily="18" charset="0"/>
              </a:rPr>
              <a:t>4</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digits of your student ID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790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Connecting to the Server</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4</a:t>
            </a:fld>
            <a:endParaRPr lang="zh-CN" altLang="en-US" sz="2000" dirty="0">
              <a:solidFill>
                <a:srgbClr val="2E75B6"/>
              </a:solidFill>
            </a:endParaRPr>
          </a:p>
        </p:txBody>
      </p:sp>
      <p:sp>
        <p:nvSpPr>
          <p:cNvPr id="11" name="文本框 10">
            <a:extLst>
              <a:ext uri="{FF2B5EF4-FFF2-40B4-BE49-F238E27FC236}">
                <a16:creationId xmlns:a16="http://schemas.microsoft.com/office/drawing/2014/main" id="{71FA3E65-968C-46ED-B380-A7E2F23546BB}"/>
              </a:ext>
            </a:extLst>
          </p:cNvPr>
          <p:cNvSpPr txBox="1"/>
          <p:nvPr/>
        </p:nvSpPr>
        <p:spPr>
          <a:xfrm>
            <a:off x="601086" y="1212745"/>
            <a:ext cx="8063748" cy="489364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Using </a:t>
            </a:r>
            <a:r>
              <a:rPr lang="en-US" altLang="zh-CN" sz="2400" b="1" dirty="0" err="1">
                <a:latin typeface="Times New Roman" panose="02020603050405020304" pitchFamily="18" charset="0"/>
                <a:ea typeface="Cambria Math" panose="02040503050406030204" pitchFamily="18" charset="0"/>
                <a:cs typeface="Times New Roman" panose="02020603050405020304" pitchFamily="18" charset="0"/>
              </a:rPr>
              <a:t>ssh</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to connect to the server</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Please using Git and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Github</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Gitee</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to push or pull your code between the server and your host. </a:t>
            </a:r>
          </a:p>
        </p:txBody>
      </p:sp>
      <p:pic>
        <p:nvPicPr>
          <p:cNvPr id="4" name="图片 3">
            <a:extLst>
              <a:ext uri="{FF2B5EF4-FFF2-40B4-BE49-F238E27FC236}">
                <a16:creationId xmlns:a16="http://schemas.microsoft.com/office/drawing/2014/main" id="{03D8B334-F8BD-4EE8-A5A8-6F5781721CE1}"/>
              </a:ext>
            </a:extLst>
          </p:cNvPr>
          <p:cNvPicPr>
            <a:picLocks noChangeAspect="1"/>
          </p:cNvPicPr>
          <p:nvPr/>
        </p:nvPicPr>
        <p:blipFill>
          <a:blip r:embed="rId3"/>
          <a:stretch>
            <a:fillRect/>
          </a:stretch>
        </p:blipFill>
        <p:spPr>
          <a:xfrm>
            <a:off x="1403117" y="1904796"/>
            <a:ext cx="6306430" cy="2915057"/>
          </a:xfrm>
          <a:prstGeom prst="rect">
            <a:avLst/>
          </a:prstGeom>
        </p:spPr>
      </p:pic>
    </p:spTree>
    <p:extLst>
      <p:ext uri="{BB962C8B-B14F-4D97-AF65-F5344CB8AC3E}">
        <p14:creationId xmlns:p14="http://schemas.microsoft.com/office/powerpoint/2010/main" val="153321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SSH-Key</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5</a:t>
            </a:fld>
            <a:endParaRPr lang="zh-CN" altLang="en-US" sz="2000" dirty="0">
              <a:solidFill>
                <a:srgbClr val="2E75B6"/>
              </a:solidFill>
            </a:endParaRPr>
          </a:p>
        </p:txBody>
      </p:sp>
      <p:sp>
        <p:nvSpPr>
          <p:cNvPr id="11" name="文本框 10">
            <a:extLst>
              <a:ext uri="{FF2B5EF4-FFF2-40B4-BE49-F238E27FC236}">
                <a16:creationId xmlns:a16="http://schemas.microsoft.com/office/drawing/2014/main" id="{71FA3E65-968C-46ED-B380-A7E2F23546BB}"/>
              </a:ext>
            </a:extLst>
          </p:cNvPr>
          <p:cNvSpPr txBox="1"/>
          <p:nvPr/>
        </p:nvSpPr>
        <p:spPr>
          <a:xfrm>
            <a:off x="618035" y="1133828"/>
            <a:ext cx="8373564" cy="5632311"/>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The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rsa_username</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file is in your folder (/home/username/).</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Please downloading the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rsa_username</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file to your host. The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rsa_username</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file should be placed in the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ssh</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of your host.</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You should use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chmod</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to change the permissions of the file.</a:t>
            </a:r>
          </a:p>
          <a:p>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Then you can use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ssh</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with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ssh</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-key to connect to the server.</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029C8339-C72B-4AC5-9AE7-87564AB1486A}"/>
              </a:ext>
            </a:extLst>
          </p:cNvPr>
          <p:cNvPicPr>
            <a:picLocks noChangeAspect="1"/>
          </p:cNvPicPr>
          <p:nvPr/>
        </p:nvPicPr>
        <p:blipFill>
          <a:blip r:embed="rId3"/>
          <a:stretch>
            <a:fillRect/>
          </a:stretch>
        </p:blipFill>
        <p:spPr>
          <a:xfrm>
            <a:off x="870370" y="3218984"/>
            <a:ext cx="7896081" cy="644124"/>
          </a:xfrm>
          <a:prstGeom prst="rect">
            <a:avLst/>
          </a:prstGeom>
        </p:spPr>
      </p:pic>
      <p:pic>
        <p:nvPicPr>
          <p:cNvPr id="6" name="图片 5">
            <a:extLst>
              <a:ext uri="{FF2B5EF4-FFF2-40B4-BE49-F238E27FC236}">
                <a16:creationId xmlns:a16="http://schemas.microsoft.com/office/drawing/2014/main" id="{B26B2A64-72CC-410F-B264-31EA399D0B62}"/>
              </a:ext>
            </a:extLst>
          </p:cNvPr>
          <p:cNvPicPr>
            <a:picLocks noChangeAspect="1"/>
          </p:cNvPicPr>
          <p:nvPr/>
        </p:nvPicPr>
        <p:blipFill>
          <a:blip r:embed="rId4"/>
          <a:stretch>
            <a:fillRect/>
          </a:stretch>
        </p:blipFill>
        <p:spPr>
          <a:xfrm>
            <a:off x="1076052" y="1751364"/>
            <a:ext cx="3905795" cy="352474"/>
          </a:xfrm>
          <a:prstGeom prst="rect">
            <a:avLst/>
          </a:prstGeom>
        </p:spPr>
      </p:pic>
      <p:pic>
        <p:nvPicPr>
          <p:cNvPr id="14" name="图片 13">
            <a:extLst>
              <a:ext uri="{FF2B5EF4-FFF2-40B4-BE49-F238E27FC236}">
                <a16:creationId xmlns:a16="http://schemas.microsoft.com/office/drawing/2014/main" id="{65BEB481-5233-4749-B06E-3E7790DD7319}"/>
              </a:ext>
            </a:extLst>
          </p:cNvPr>
          <p:cNvPicPr>
            <a:picLocks noChangeAspect="1"/>
          </p:cNvPicPr>
          <p:nvPr/>
        </p:nvPicPr>
        <p:blipFill>
          <a:blip r:embed="rId5"/>
          <a:stretch>
            <a:fillRect/>
          </a:stretch>
        </p:blipFill>
        <p:spPr>
          <a:xfrm>
            <a:off x="786535" y="5724172"/>
            <a:ext cx="7979916" cy="604158"/>
          </a:xfrm>
          <a:prstGeom prst="rect">
            <a:avLst/>
          </a:prstGeom>
        </p:spPr>
      </p:pic>
      <p:pic>
        <p:nvPicPr>
          <p:cNvPr id="16" name="图片 15">
            <a:extLst>
              <a:ext uri="{FF2B5EF4-FFF2-40B4-BE49-F238E27FC236}">
                <a16:creationId xmlns:a16="http://schemas.microsoft.com/office/drawing/2014/main" id="{2AE88C2F-1B81-41A9-97B1-02DC8EE2B820}"/>
              </a:ext>
            </a:extLst>
          </p:cNvPr>
          <p:cNvPicPr>
            <a:picLocks noChangeAspect="1"/>
          </p:cNvPicPr>
          <p:nvPr/>
        </p:nvPicPr>
        <p:blipFill>
          <a:blip r:embed="rId6"/>
          <a:stretch>
            <a:fillRect/>
          </a:stretch>
        </p:blipFill>
        <p:spPr>
          <a:xfrm>
            <a:off x="970973" y="4683707"/>
            <a:ext cx="6378155" cy="332889"/>
          </a:xfrm>
          <a:prstGeom prst="rect">
            <a:avLst/>
          </a:prstGeom>
        </p:spPr>
      </p:pic>
    </p:spTree>
    <p:extLst>
      <p:ext uri="{BB962C8B-B14F-4D97-AF65-F5344CB8AC3E}">
        <p14:creationId xmlns:p14="http://schemas.microsoft.com/office/powerpoint/2010/main" val="166851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45FD43C2-A820-44B3-B242-D9599607CB61}"/>
              </a:ext>
            </a:extLst>
          </p:cNvPr>
          <p:cNvGrpSpPr/>
          <p:nvPr/>
        </p:nvGrpSpPr>
        <p:grpSpPr>
          <a:xfrm>
            <a:off x="809320" y="1658261"/>
            <a:ext cx="2580490" cy="2608932"/>
            <a:chOff x="809320" y="1658261"/>
            <a:chExt cx="2580490" cy="2608932"/>
          </a:xfrm>
        </p:grpSpPr>
        <p:sp>
          <p:nvSpPr>
            <p:cNvPr id="11" name="流程图: 过程 10">
              <a:extLst>
                <a:ext uri="{FF2B5EF4-FFF2-40B4-BE49-F238E27FC236}">
                  <a16:creationId xmlns:a16="http://schemas.microsoft.com/office/drawing/2014/main" id="{2C8F5EF5-B663-42B6-BADB-7E544153B1D5}"/>
                </a:ext>
              </a:extLst>
            </p:cNvPr>
            <p:cNvSpPr/>
            <p:nvPr/>
          </p:nvSpPr>
          <p:spPr>
            <a:xfrm>
              <a:off x="809320" y="1658261"/>
              <a:ext cx="2580490" cy="260893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6B2A7952-5C1A-41F9-A896-526067D238BF}"/>
                </a:ext>
              </a:extLst>
            </p:cNvPr>
            <p:cNvSpPr/>
            <p:nvPr/>
          </p:nvSpPr>
          <p:spPr>
            <a:xfrm>
              <a:off x="910919" y="1766196"/>
              <a:ext cx="2402691" cy="3589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Apache Web Server</a:t>
              </a:r>
              <a:endParaRPr lang="zh-CN" altLang="en-US" dirty="0">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159BCDEE-832A-4711-B757-154C1C9AA3D7}"/>
                </a:ext>
              </a:extLst>
            </p:cNvPr>
            <p:cNvSpPr/>
            <p:nvPr/>
          </p:nvSpPr>
          <p:spPr>
            <a:xfrm>
              <a:off x="910919" y="2234424"/>
              <a:ext cx="2402691" cy="358938"/>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Student1 Web Server</a:t>
              </a:r>
              <a:endParaRPr lang="zh-CN" altLang="en-US" dirty="0">
                <a:latin typeface="Times New Roman" panose="02020603050405020304" pitchFamily="18" charset="0"/>
                <a:cs typeface="Times New Roman" panose="02020603050405020304" pitchFamily="18" charset="0"/>
              </a:endParaRPr>
            </a:p>
          </p:txBody>
        </p:sp>
        <p:sp>
          <p:nvSpPr>
            <p:cNvPr id="15" name="矩形: 圆角 14">
              <a:extLst>
                <a:ext uri="{FF2B5EF4-FFF2-40B4-BE49-F238E27FC236}">
                  <a16:creationId xmlns:a16="http://schemas.microsoft.com/office/drawing/2014/main" id="{926845C9-4B3C-4A9B-95C1-48D856B9C9B2}"/>
                </a:ext>
              </a:extLst>
            </p:cNvPr>
            <p:cNvSpPr/>
            <p:nvPr/>
          </p:nvSpPr>
          <p:spPr>
            <a:xfrm>
              <a:off x="910919" y="2702652"/>
              <a:ext cx="2402691" cy="358938"/>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Student2 Web Server</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EF67DC9A-766B-41ED-A812-FB2DE54D7F62}"/>
                </a:ext>
              </a:extLst>
            </p:cNvPr>
            <p:cNvSpPr txBox="1"/>
            <p:nvPr/>
          </p:nvSpPr>
          <p:spPr>
            <a:xfrm>
              <a:off x="1916835" y="3168820"/>
              <a:ext cx="677108" cy="465666"/>
            </a:xfrm>
            <a:prstGeom prst="rect">
              <a:avLst/>
            </a:prstGeom>
            <a:noFill/>
          </p:spPr>
          <p:txBody>
            <a:bodyPr vert="eaVert" wrap="square" rtlCol="0">
              <a:spAutoFit/>
            </a:bodyPr>
            <a:lstStyle/>
            <a:p>
              <a:r>
                <a:rPr lang="en-US" altLang="zh-CN" sz="3200" dirty="0"/>
                <a:t>...</a:t>
              </a:r>
              <a:endParaRPr lang="zh-CN" altLang="en-US" sz="3200" dirty="0"/>
            </a:p>
          </p:txBody>
        </p:sp>
        <p:sp>
          <p:nvSpPr>
            <p:cNvPr id="17" name="矩形: 圆角 16">
              <a:extLst>
                <a:ext uri="{FF2B5EF4-FFF2-40B4-BE49-F238E27FC236}">
                  <a16:creationId xmlns:a16="http://schemas.microsoft.com/office/drawing/2014/main" id="{810A8239-8AB7-4068-8B13-40CF50FEBBCA}"/>
                </a:ext>
              </a:extLst>
            </p:cNvPr>
            <p:cNvSpPr/>
            <p:nvPr/>
          </p:nvSpPr>
          <p:spPr>
            <a:xfrm>
              <a:off x="910919" y="3741716"/>
              <a:ext cx="2402691" cy="358938"/>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StudentN</a:t>
              </a:r>
              <a:r>
                <a:rPr lang="en-US" altLang="zh-CN" dirty="0">
                  <a:latin typeface="Times New Roman" panose="02020603050405020304" pitchFamily="18" charset="0"/>
                  <a:cs typeface="Times New Roman" panose="02020603050405020304" pitchFamily="18" charset="0"/>
                </a:rPr>
                <a:t> Web Server</a:t>
              </a:r>
              <a:endParaRPr lang="zh-CN" altLang="en-US" dirty="0">
                <a:latin typeface="Times New Roman" panose="02020603050405020304" pitchFamily="18" charset="0"/>
                <a:cs typeface="Times New Roman" panose="02020603050405020304" pitchFamily="18" charset="0"/>
              </a:endParaRPr>
            </a:p>
          </p:txBody>
        </p:sp>
      </p:grpSp>
      <p:grpSp>
        <p:nvGrpSpPr>
          <p:cNvPr id="19" name="组合 18">
            <a:extLst>
              <a:ext uri="{FF2B5EF4-FFF2-40B4-BE49-F238E27FC236}">
                <a16:creationId xmlns:a16="http://schemas.microsoft.com/office/drawing/2014/main" id="{424925FE-1C5F-4C7A-83D5-06B47C4AFE5A}"/>
              </a:ext>
            </a:extLst>
          </p:cNvPr>
          <p:cNvGrpSpPr/>
          <p:nvPr/>
        </p:nvGrpSpPr>
        <p:grpSpPr>
          <a:xfrm>
            <a:off x="5765801" y="1652439"/>
            <a:ext cx="2580490" cy="2608932"/>
            <a:chOff x="809320" y="1658261"/>
            <a:chExt cx="2580490" cy="2608932"/>
          </a:xfrm>
        </p:grpSpPr>
        <p:sp>
          <p:nvSpPr>
            <p:cNvPr id="20" name="流程图: 过程 19">
              <a:extLst>
                <a:ext uri="{FF2B5EF4-FFF2-40B4-BE49-F238E27FC236}">
                  <a16:creationId xmlns:a16="http://schemas.microsoft.com/office/drawing/2014/main" id="{E11CF020-8E0F-46DD-86A1-038B1926106A}"/>
                </a:ext>
              </a:extLst>
            </p:cNvPr>
            <p:cNvSpPr/>
            <p:nvPr/>
          </p:nvSpPr>
          <p:spPr>
            <a:xfrm>
              <a:off x="809320" y="1658261"/>
              <a:ext cx="2580490" cy="260893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D77B410F-2769-4E77-A40E-18A6D17C99E9}"/>
                </a:ext>
              </a:extLst>
            </p:cNvPr>
            <p:cNvSpPr/>
            <p:nvPr/>
          </p:nvSpPr>
          <p:spPr>
            <a:xfrm>
              <a:off x="910919" y="1766196"/>
              <a:ext cx="2402691" cy="3589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Curl</a:t>
              </a:r>
              <a:endParaRPr lang="zh-CN" altLang="en-US" dirty="0">
                <a:latin typeface="Times New Roman" panose="02020603050405020304" pitchFamily="18" charset="0"/>
                <a:cs typeface="Times New Roman" panose="02020603050405020304" pitchFamily="18" charset="0"/>
              </a:endParaRPr>
            </a:p>
          </p:txBody>
        </p:sp>
        <p:sp>
          <p:nvSpPr>
            <p:cNvPr id="22" name="矩形: 圆角 21">
              <a:extLst>
                <a:ext uri="{FF2B5EF4-FFF2-40B4-BE49-F238E27FC236}">
                  <a16:creationId xmlns:a16="http://schemas.microsoft.com/office/drawing/2014/main" id="{008B8304-F523-40D0-91BA-75B22E1CB82E}"/>
                </a:ext>
              </a:extLst>
            </p:cNvPr>
            <p:cNvSpPr/>
            <p:nvPr/>
          </p:nvSpPr>
          <p:spPr>
            <a:xfrm>
              <a:off x="910919" y="2234424"/>
              <a:ext cx="2402691" cy="358938"/>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Student1 Client</a:t>
              </a:r>
              <a:endParaRPr lang="zh-CN" altLang="en-US" dirty="0">
                <a:latin typeface="Times New Roman" panose="02020603050405020304" pitchFamily="18" charset="0"/>
                <a:cs typeface="Times New Roman" panose="02020603050405020304" pitchFamily="18" charset="0"/>
              </a:endParaRPr>
            </a:p>
          </p:txBody>
        </p:sp>
        <p:sp>
          <p:nvSpPr>
            <p:cNvPr id="23" name="矩形: 圆角 22">
              <a:extLst>
                <a:ext uri="{FF2B5EF4-FFF2-40B4-BE49-F238E27FC236}">
                  <a16:creationId xmlns:a16="http://schemas.microsoft.com/office/drawing/2014/main" id="{D707CB63-965E-47A3-B005-55AA6B5C4B26}"/>
                </a:ext>
              </a:extLst>
            </p:cNvPr>
            <p:cNvSpPr/>
            <p:nvPr/>
          </p:nvSpPr>
          <p:spPr>
            <a:xfrm>
              <a:off x="910919" y="2702652"/>
              <a:ext cx="2402691" cy="358938"/>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Student2 Client</a:t>
              </a:r>
              <a:endParaRPr lang="zh-CN" altLang="en-US"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EFCE0B90-FCBB-4E2F-8F3E-4F2FA119D764}"/>
                </a:ext>
              </a:extLst>
            </p:cNvPr>
            <p:cNvSpPr txBox="1"/>
            <p:nvPr/>
          </p:nvSpPr>
          <p:spPr>
            <a:xfrm>
              <a:off x="1916835" y="3168820"/>
              <a:ext cx="677108" cy="465666"/>
            </a:xfrm>
            <a:prstGeom prst="rect">
              <a:avLst/>
            </a:prstGeom>
            <a:noFill/>
          </p:spPr>
          <p:txBody>
            <a:bodyPr vert="eaVert" wrap="square" rtlCol="0">
              <a:spAutoFit/>
            </a:bodyPr>
            <a:lstStyle/>
            <a:p>
              <a:r>
                <a:rPr lang="en-US" altLang="zh-CN" sz="3200" dirty="0"/>
                <a:t>...</a:t>
              </a:r>
              <a:endParaRPr lang="zh-CN" altLang="en-US" sz="3200" dirty="0"/>
            </a:p>
          </p:txBody>
        </p:sp>
        <p:sp>
          <p:nvSpPr>
            <p:cNvPr id="25" name="矩形: 圆角 24">
              <a:extLst>
                <a:ext uri="{FF2B5EF4-FFF2-40B4-BE49-F238E27FC236}">
                  <a16:creationId xmlns:a16="http://schemas.microsoft.com/office/drawing/2014/main" id="{ACC302CD-4361-4C26-A551-AD0A8DB14F4C}"/>
                </a:ext>
              </a:extLst>
            </p:cNvPr>
            <p:cNvSpPr/>
            <p:nvPr/>
          </p:nvSpPr>
          <p:spPr>
            <a:xfrm>
              <a:off x="910919" y="3741716"/>
              <a:ext cx="2402691" cy="358938"/>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StudentN</a:t>
              </a:r>
              <a:r>
                <a:rPr lang="en-US" altLang="zh-CN" dirty="0">
                  <a:latin typeface="Times New Roman" panose="02020603050405020304" pitchFamily="18" charset="0"/>
                  <a:cs typeface="Times New Roman" panose="02020603050405020304" pitchFamily="18" charset="0"/>
                </a:rPr>
                <a:t> Client</a:t>
              </a:r>
              <a:endParaRPr lang="zh-CN" altLang="en-US" dirty="0">
                <a:latin typeface="Times New Roman" panose="02020603050405020304" pitchFamily="18" charset="0"/>
                <a:cs typeface="Times New Roman" panose="02020603050405020304" pitchFamily="18" charset="0"/>
              </a:endParaRPr>
            </a:p>
          </p:txBody>
        </p:sp>
      </p:grpSp>
      <p:sp>
        <p:nvSpPr>
          <p:cNvPr id="26" name="文本框 25">
            <a:extLst>
              <a:ext uri="{FF2B5EF4-FFF2-40B4-BE49-F238E27FC236}">
                <a16:creationId xmlns:a16="http://schemas.microsoft.com/office/drawing/2014/main" id="{C6CEF3F2-0301-45CC-836F-64313634216E}"/>
              </a:ext>
            </a:extLst>
          </p:cNvPr>
          <p:cNvSpPr txBox="1"/>
          <p:nvPr/>
        </p:nvSpPr>
        <p:spPr>
          <a:xfrm>
            <a:off x="6263390" y="1263746"/>
            <a:ext cx="158531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192.168.0.130</a:t>
            </a:r>
          </a:p>
        </p:txBody>
      </p:sp>
      <p:sp>
        <p:nvSpPr>
          <p:cNvPr id="27" name="文本框 26">
            <a:extLst>
              <a:ext uri="{FF2B5EF4-FFF2-40B4-BE49-F238E27FC236}">
                <a16:creationId xmlns:a16="http://schemas.microsoft.com/office/drawing/2014/main" id="{635E57DA-E0DB-4869-B7FB-8A9DE52B2D38}"/>
              </a:ext>
            </a:extLst>
          </p:cNvPr>
          <p:cNvSpPr txBox="1"/>
          <p:nvPr/>
        </p:nvSpPr>
        <p:spPr>
          <a:xfrm>
            <a:off x="1248664" y="1263746"/>
            <a:ext cx="170180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192.168.0.120</a:t>
            </a:r>
          </a:p>
        </p:txBody>
      </p:sp>
      <p:cxnSp>
        <p:nvCxnSpPr>
          <p:cNvPr id="28" name="直接箭头连接符 27">
            <a:extLst>
              <a:ext uri="{FF2B5EF4-FFF2-40B4-BE49-F238E27FC236}">
                <a16:creationId xmlns:a16="http://schemas.microsoft.com/office/drawing/2014/main" id="{44FB8F67-F4B0-4962-A5BB-13526C813052}"/>
              </a:ext>
            </a:extLst>
          </p:cNvPr>
          <p:cNvCxnSpPr>
            <a:cxnSpLocks/>
            <a:stCxn id="22" idx="1"/>
            <a:endCxn id="12" idx="3"/>
          </p:cNvCxnSpPr>
          <p:nvPr/>
        </p:nvCxnSpPr>
        <p:spPr>
          <a:xfrm flipH="1" flipV="1">
            <a:off x="3313610" y="1945665"/>
            <a:ext cx="2553790" cy="46240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5AD3296E-DA3D-4E12-B340-B974B190ECFF}"/>
              </a:ext>
            </a:extLst>
          </p:cNvPr>
          <p:cNvCxnSpPr>
            <a:cxnSpLocks/>
            <a:stCxn id="23" idx="1"/>
            <a:endCxn id="12" idx="3"/>
          </p:cNvCxnSpPr>
          <p:nvPr/>
        </p:nvCxnSpPr>
        <p:spPr>
          <a:xfrm flipH="1" flipV="1">
            <a:off x="3313610" y="1945665"/>
            <a:ext cx="2553790" cy="93063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33987BD5-AA8E-458E-8A10-1F24B080BE77}"/>
              </a:ext>
            </a:extLst>
          </p:cNvPr>
          <p:cNvCxnSpPr>
            <a:cxnSpLocks/>
            <a:stCxn id="25" idx="1"/>
            <a:endCxn id="12" idx="3"/>
          </p:cNvCxnSpPr>
          <p:nvPr/>
        </p:nvCxnSpPr>
        <p:spPr>
          <a:xfrm flipH="1" flipV="1">
            <a:off x="3313610" y="1945665"/>
            <a:ext cx="2553790" cy="196969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A5FE8C06-889A-4938-B45E-EA14C7CF2E5E}"/>
              </a:ext>
            </a:extLst>
          </p:cNvPr>
          <p:cNvCxnSpPr>
            <a:cxnSpLocks/>
            <a:stCxn id="21" idx="1"/>
            <a:endCxn id="14" idx="3"/>
          </p:cNvCxnSpPr>
          <p:nvPr/>
        </p:nvCxnSpPr>
        <p:spPr>
          <a:xfrm flipH="1">
            <a:off x="3313610" y="1939843"/>
            <a:ext cx="2553790" cy="47405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2607A337-209A-4E11-8599-65FF1A307A53}"/>
              </a:ext>
            </a:extLst>
          </p:cNvPr>
          <p:cNvCxnSpPr>
            <a:cxnSpLocks/>
            <a:stCxn id="21" idx="1"/>
          </p:cNvCxnSpPr>
          <p:nvPr/>
        </p:nvCxnSpPr>
        <p:spPr>
          <a:xfrm flipH="1">
            <a:off x="3313610" y="1939843"/>
            <a:ext cx="2553790" cy="93645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AD03D59-06AA-413D-9C65-1FC1BD3B9C34}"/>
              </a:ext>
            </a:extLst>
          </p:cNvPr>
          <p:cNvCxnSpPr>
            <a:cxnSpLocks/>
            <a:endCxn id="17" idx="3"/>
          </p:cNvCxnSpPr>
          <p:nvPr/>
        </p:nvCxnSpPr>
        <p:spPr>
          <a:xfrm flipH="1">
            <a:off x="3313610" y="1939843"/>
            <a:ext cx="2516782" cy="198134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0" name="文本框 49">
            <a:extLst>
              <a:ext uri="{FF2B5EF4-FFF2-40B4-BE49-F238E27FC236}">
                <a16:creationId xmlns:a16="http://schemas.microsoft.com/office/drawing/2014/main" id="{7817BF41-5400-4369-AC5B-3D87BB2E0371}"/>
              </a:ext>
            </a:extLst>
          </p:cNvPr>
          <p:cNvSpPr txBox="1"/>
          <p:nvPr/>
        </p:nvSpPr>
        <p:spPr>
          <a:xfrm>
            <a:off x="707719" y="4670924"/>
            <a:ext cx="8063748" cy="1323439"/>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ea typeface="Cambria Math" panose="02040503050406030204" pitchFamily="18" charset="0"/>
                <a:cs typeface="Times New Roman" panose="02020603050405020304" pitchFamily="18" charset="0"/>
              </a:rPr>
              <a:t>Performance Evaluation: </a:t>
            </a:r>
            <a:r>
              <a:rPr lang="en-US" altLang="zh-CN" sz="2000" dirty="0">
                <a:latin typeface="Times New Roman" panose="02020603050405020304" pitchFamily="18" charset="0"/>
                <a:ea typeface="Cambria Math" panose="02040503050406030204" pitchFamily="18" charset="0"/>
                <a:cs typeface="Times New Roman" panose="02020603050405020304" pitchFamily="18" charset="0"/>
              </a:rPr>
              <a:t>You need to measure the performance of using curl to access (Get Method) the web server you designed, and the performance of the client you designed to access (Get Method) the web server you designed.</a:t>
            </a:r>
          </a:p>
        </p:txBody>
      </p: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Testbed</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2" name="灯片编号占位符 4">
            <a:extLst>
              <a:ext uri="{FF2B5EF4-FFF2-40B4-BE49-F238E27FC236}">
                <a16:creationId xmlns:a16="http://schemas.microsoft.com/office/drawing/2014/main" id="{B8D19C52-B263-487E-82CF-B64B8F288421}"/>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6</a:t>
            </a:fld>
            <a:endParaRPr lang="zh-CN" altLang="en-US" sz="2000" dirty="0">
              <a:solidFill>
                <a:srgbClr val="2E75B6"/>
              </a:solidFill>
            </a:endParaRPr>
          </a:p>
        </p:txBody>
      </p:sp>
    </p:spTree>
    <p:extLst>
      <p:ext uri="{BB962C8B-B14F-4D97-AF65-F5344CB8AC3E}">
        <p14:creationId xmlns:p14="http://schemas.microsoft.com/office/powerpoint/2010/main" val="1535512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7817BF41-5400-4369-AC5B-3D87BB2E0371}"/>
              </a:ext>
            </a:extLst>
          </p:cNvPr>
          <p:cNvSpPr txBox="1"/>
          <p:nvPr/>
        </p:nvSpPr>
        <p:spPr>
          <a:xfrm>
            <a:off x="707719" y="4670924"/>
            <a:ext cx="8063748"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dirty="0">
                <a:latin typeface="Times New Roman" panose="02020603050405020304" pitchFamily="18" charset="0"/>
                <a:ea typeface="Cambria Math" panose="02040503050406030204" pitchFamily="18" charset="0"/>
                <a:cs typeface="Times New Roman" panose="02020603050405020304" pitchFamily="18" charset="0"/>
              </a:rPr>
              <a:t>It is recommended to use the last </a:t>
            </a:r>
            <a:r>
              <a:rPr lang="en-US" altLang="zh-CN" sz="2000" b="1" dirty="0">
                <a:latin typeface="Times New Roman" panose="02020603050405020304" pitchFamily="18" charset="0"/>
                <a:ea typeface="Cambria Math" panose="02040503050406030204" pitchFamily="18" charset="0"/>
                <a:cs typeface="Times New Roman" panose="02020603050405020304" pitchFamily="18" charset="0"/>
              </a:rPr>
              <a:t>4</a:t>
            </a:r>
            <a:r>
              <a:rPr lang="en-US" altLang="zh-CN" sz="2000" dirty="0">
                <a:latin typeface="Times New Roman" panose="02020603050405020304" pitchFamily="18" charset="0"/>
                <a:ea typeface="Cambria Math" panose="02040503050406030204" pitchFamily="18" charset="0"/>
                <a:cs typeface="Times New Roman" panose="02020603050405020304" pitchFamily="18" charset="0"/>
              </a:rPr>
              <a:t> digits of the student ID as the port.</a:t>
            </a:r>
          </a:p>
        </p:txBody>
      </p: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Testbed</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7</a:t>
            </a:fld>
            <a:endParaRPr lang="zh-CN" altLang="en-US" sz="2000" dirty="0">
              <a:solidFill>
                <a:srgbClr val="2E75B6"/>
              </a:solidFill>
            </a:endParaRPr>
          </a:p>
        </p:txBody>
      </p:sp>
      <p:sp>
        <p:nvSpPr>
          <p:cNvPr id="7" name="文本框 6">
            <a:extLst>
              <a:ext uri="{FF2B5EF4-FFF2-40B4-BE49-F238E27FC236}">
                <a16:creationId xmlns:a16="http://schemas.microsoft.com/office/drawing/2014/main" id="{F727763E-8B44-4D9D-A3F1-E433265D5AC5}"/>
              </a:ext>
            </a:extLst>
          </p:cNvPr>
          <p:cNvSpPr txBox="1"/>
          <p:nvPr/>
        </p:nvSpPr>
        <p:spPr>
          <a:xfrm>
            <a:off x="6263390" y="1225887"/>
            <a:ext cx="1585311"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192.168.0.130</a:t>
            </a:r>
          </a:p>
          <a:p>
            <a:r>
              <a:rPr lang="en-US" altLang="zh-CN" dirty="0">
                <a:latin typeface="Times New Roman" panose="02020603050405020304" pitchFamily="18" charset="0"/>
                <a:cs typeface="Times New Roman" panose="02020603050405020304" pitchFamily="18" charset="0"/>
              </a:rPr>
              <a:t>Client</a:t>
            </a:r>
          </a:p>
        </p:txBody>
      </p:sp>
      <p:sp>
        <p:nvSpPr>
          <p:cNvPr id="9" name="文本框 8">
            <a:extLst>
              <a:ext uri="{FF2B5EF4-FFF2-40B4-BE49-F238E27FC236}">
                <a16:creationId xmlns:a16="http://schemas.microsoft.com/office/drawing/2014/main" id="{61426B72-F873-4E57-9C5E-A9D448E93C19}"/>
              </a:ext>
            </a:extLst>
          </p:cNvPr>
          <p:cNvSpPr txBox="1"/>
          <p:nvPr/>
        </p:nvSpPr>
        <p:spPr>
          <a:xfrm>
            <a:off x="1295299" y="1184071"/>
            <a:ext cx="1701801"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192.168.0.120 Server</a:t>
            </a:r>
          </a:p>
        </p:txBody>
      </p:sp>
      <p:pic>
        <p:nvPicPr>
          <p:cNvPr id="2" name="图片 1">
            <a:extLst>
              <a:ext uri="{FF2B5EF4-FFF2-40B4-BE49-F238E27FC236}">
                <a16:creationId xmlns:a16="http://schemas.microsoft.com/office/drawing/2014/main" id="{0A3902B8-BA79-4648-BE2E-7020585F94EE}"/>
              </a:ext>
            </a:extLst>
          </p:cNvPr>
          <p:cNvPicPr>
            <a:picLocks noChangeAspect="1"/>
          </p:cNvPicPr>
          <p:nvPr/>
        </p:nvPicPr>
        <p:blipFill>
          <a:blip r:embed="rId3"/>
          <a:stretch>
            <a:fillRect/>
          </a:stretch>
        </p:blipFill>
        <p:spPr>
          <a:xfrm>
            <a:off x="219392" y="1872218"/>
            <a:ext cx="4520201" cy="2047385"/>
          </a:xfrm>
          <a:prstGeom prst="rect">
            <a:avLst/>
          </a:prstGeom>
        </p:spPr>
      </p:pic>
      <p:pic>
        <p:nvPicPr>
          <p:cNvPr id="6" name="图片 5">
            <a:extLst>
              <a:ext uri="{FF2B5EF4-FFF2-40B4-BE49-F238E27FC236}">
                <a16:creationId xmlns:a16="http://schemas.microsoft.com/office/drawing/2014/main" id="{6770EB09-100F-4D0B-8CBF-A21E6A92A6A6}"/>
              </a:ext>
            </a:extLst>
          </p:cNvPr>
          <p:cNvPicPr>
            <a:picLocks noChangeAspect="1"/>
          </p:cNvPicPr>
          <p:nvPr/>
        </p:nvPicPr>
        <p:blipFill>
          <a:blip r:embed="rId4"/>
          <a:stretch>
            <a:fillRect/>
          </a:stretch>
        </p:blipFill>
        <p:spPr>
          <a:xfrm>
            <a:off x="4936920" y="1872218"/>
            <a:ext cx="4105480" cy="635102"/>
          </a:xfrm>
          <a:prstGeom prst="rect">
            <a:avLst/>
          </a:prstGeom>
        </p:spPr>
      </p:pic>
    </p:spTree>
    <p:extLst>
      <p:ext uri="{BB962C8B-B14F-4D97-AF65-F5344CB8AC3E}">
        <p14:creationId xmlns:p14="http://schemas.microsoft.com/office/powerpoint/2010/main" val="1843090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7817BF41-5400-4369-AC5B-3D87BB2E0371}"/>
              </a:ext>
            </a:extLst>
          </p:cNvPr>
          <p:cNvSpPr txBox="1"/>
          <p:nvPr/>
        </p:nvSpPr>
        <p:spPr>
          <a:xfrm>
            <a:off x="524458" y="5007105"/>
            <a:ext cx="8063748" cy="923330"/>
          </a:xfrm>
          <a:prstGeom prst="rect">
            <a:avLst/>
          </a:prstGeom>
          <a:noFill/>
        </p:spPr>
        <p:txBody>
          <a:bodyPr wrap="square" rtlCol="0">
            <a:spAutoFit/>
          </a:bodyPr>
          <a:lstStyle/>
          <a:p>
            <a:pPr marL="342900" indent="-342900">
              <a:buFont typeface="Wingdings" panose="05000000000000000000" pitchFamily="2" charset="2"/>
              <a:buChar char="Ø"/>
            </a:pPr>
            <a:r>
              <a:rPr lang="en-US" altLang="zh-CN" dirty="0">
                <a:latin typeface="Times New Roman" panose="02020603050405020304" pitchFamily="18" charset="0"/>
                <a:ea typeface="Cambria Math" panose="02040503050406030204" pitchFamily="18" charset="0"/>
                <a:cs typeface="Times New Roman" panose="02020603050405020304" pitchFamily="18" charset="0"/>
              </a:rPr>
              <a:t>Server: </a:t>
            </a:r>
            <a:r>
              <a:rPr lang="en-US" altLang="zh-CN" dirty="0">
                <a:latin typeface="Times New Roman" panose="02020603050405020304" pitchFamily="18" charset="0"/>
                <a:cs typeface="Times New Roman" panose="02020603050405020304" pitchFamily="18" charset="0"/>
              </a:rPr>
              <a:t>192.168.0.120</a:t>
            </a:r>
            <a:endParaRPr lang="en-US" altLang="zh-CN"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dirty="0" err="1">
                <a:latin typeface="Times New Roman" panose="02020603050405020304" pitchFamily="18" charset="0"/>
                <a:ea typeface="Cambria Math" panose="02040503050406030204" pitchFamily="18" charset="0"/>
                <a:cs typeface="Times New Roman" panose="02020603050405020304" pitchFamily="18" charset="0"/>
              </a:rPr>
              <a:t>VirtualHost</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 </a:t>
            </a:r>
          </a:p>
          <a:p>
            <a:pPr marL="800100" lvl="1" indent="-342900">
              <a:buFont typeface="Wingdings" panose="05000000000000000000" pitchFamily="2" charset="2"/>
              <a:buChar char="l"/>
            </a:pPr>
            <a:r>
              <a:rPr lang="en-US" altLang="zh-CN" dirty="0">
                <a:latin typeface="Times New Roman" panose="02020603050405020304" pitchFamily="18" charset="0"/>
                <a:ea typeface="Cambria Math" panose="02040503050406030204" pitchFamily="18" charset="0"/>
                <a:cs typeface="Times New Roman" panose="02020603050405020304" pitchFamily="18" charset="0"/>
              </a:rPr>
              <a:t>Server name: </a:t>
            </a:r>
            <a:r>
              <a:rPr lang="en-US" altLang="zh-CN" dirty="0" err="1">
                <a:latin typeface="Times New Roman" panose="02020603050405020304" pitchFamily="18" charset="0"/>
                <a:ea typeface="Cambria Math" panose="02040503050406030204" pitchFamily="18" charset="0"/>
                <a:cs typeface="Times New Roman" panose="02020603050405020304" pitchFamily="18" charset="0"/>
              </a:rPr>
              <a:t>ApacheServer</a:t>
            </a:r>
            <a:endParaRPr lang="en-US" altLang="zh-CN"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Testbed</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8</a:t>
            </a:fld>
            <a:endParaRPr lang="zh-CN" altLang="en-US" sz="2000" dirty="0">
              <a:solidFill>
                <a:srgbClr val="2E75B6"/>
              </a:solidFill>
            </a:endParaRPr>
          </a:p>
        </p:txBody>
      </p:sp>
      <p:pic>
        <p:nvPicPr>
          <p:cNvPr id="2" name="图片 1">
            <a:extLst>
              <a:ext uri="{FF2B5EF4-FFF2-40B4-BE49-F238E27FC236}">
                <a16:creationId xmlns:a16="http://schemas.microsoft.com/office/drawing/2014/main" id="{1B185719-9766-472F-89B1-F230394A8C8D}"/>
              </a:ext>
            </a:extLst>
          </p:cNvPr>
          <p:cNvPicPr>
            <a:picLocks noChangeAspect="1"/>
          </p:cNvPicPr>
          <p:nvPr/>
        </p:nvPicPr>
        <p:blipFill rotWithShape="1">
          <a:blip r:embed="rId3"/>
          <a:srcRect b="61442"/>
          <a:stretch/>
        </p:blipFill>
        <p:spPr>
          <a:xfrm>
            <a:off x="258064" y="1956152"/>
            <a:ext cx="3568869" cy="923330"/>
          </a:xfrm>
          <a:prstGeom prst="rect">
            <a:avLst/>
          </a:prstGeom>
        </p:spPr>
      </p:pic>
      <p:pic>
        <p:nvPicPr>
          <p:cNvPr id="4" name="图片 3">
            <a:extLst>
              <a:ext uri="{FF2B5EF4-FFF2-40B4-BE49-F238E27FC236}">
                <a16:creationId xmlns:a16="http://schemas.microsoft.com/office/drawing/2014/main" id="{DB864123-85A0-404C-B5F8-9DEA68E4DFA7}"/>
              </a:ext>
            </a:extLst>
          </p:cNvPr>
          <p:cNvPicPr>
            <a:picLocks noChangeAspect="1"/>
          </p:cNvPicPr>
          <p:nvPr/>
        </p:nvPicPr>
        <p:blipFill>
          <a:blip r:embed="rId4"/>
          <a:stretch>
            <a:fillRect/>
          </a:stretch>
        </p:blipFill>
        <p:spPr>
          <a:xfrm>
            <a:off x="3913912" y="1959022"/>
            <a:ext cx="5122288" cy="1296425"/>
          </a:xfrm>
          <a:prstGeom prst="rect">
            <a:avLst/>
          </a:prstGeom>
        </p:spPr>
      </p:pic>
      <p:pic>
        <p:nvPicPr>
          <p:cNvPr id="3" name="图片 2">
            <a:extLst>
              <a:ext uri="{FF2B5EF4-FFF2-40B4-BE49-F238E27FC236}">
                <a16:creationId xmlns:a16="http://schemas.microsoft.com/office/drawing/2014/main" id="{CF6B81FE-D1AA-4516-8200-99AE33CECB4E}"/>
              </a:ext>
            </a:extLst>
          </p:cNvPr>
          <p:cNvPicPr>
            <a:picLocks noChangeAspect="1"/>
          </p:cNvPicPr>
          <p:nvPr/>
        </p:nvPicPr>
        <p:blipFill>
          <a:blip r:embed="rId5"/>
          <a:stretch>
            <a:fillRect/>
          </a:stretch>
        </p:blipFill>
        <p:spPr>
          <a:xfrm>
            <a:off x="3913912" y="3333883"/>
            <a:ext cx="5122288" cy="1298114"/>
          </a:xfrm>
          <a:prstGeom prst="rect">
            <a:avLst/>
          </a:prstGeom>
        </p:spPr>
      </p:pic>
      <p:sp>
        <p:nvSpPr>
          <p:cNvPr id="11" name="文本框 10">
            <a:extLst>
              <a:ext uri="{FF2B5EF4-FFF2-40B4-BE49-F238E27FC236}">
                <a16:creationId xmlns:a16="http://schemas.microsoft.com/office/drawing/2014/main" id="{45B5DCB3-F722-4C7C-97C2-DAE4061F1DCA}"/>
              </a:ext>
            </a:extLst>
          </p:cNvPr>
          <p:cNvSpPr txBox="1"/>
          <p:nvPr/>
        </p:nvSpPr>
        <p:spPr>
          <a:xfrm>
            <a:off x="6263390" y="1225887"/>
            <a:ext cx="1585311"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192.168.0.130</a:t>
            </a:r>
          </a:p>
          <a:p>
            <a:r>
              <a:rPr lang="en-US" altLang="zh-CN" dirty="0">
                <a:latin typeface="Times New Roman" panose="02020603050405020304" pitchFamily="18" charset="0"/>
                <a:cs typeface="Times New Roman" panose="02020603050405020304" pitchFamily="18" charset="0"/>
              </a:rPr>
              <a:t>Client</a:t>
            </a:r>
          </a:p>
        </p:txBody>
      </p:sp>
      <p:sp>
        <p:nvSpPr>
          <p:cNvPr id="12" name="文本框 11">
            <a:extLst>
              <a:ext uri="{FF2B5EF4-FFF2-40B4-BE49-F238E27FC236}">
                <a16:creationId xmlns:a16="http://schemas.microsoft.com/office/drawing/2014/main" id="{F72F26A1-7905-471C-9DA0-2849C24AF544}"/>
              </a:ext>
            </a:extLst>
          </p:cNvPr>
          <p:cNvSpPr txBox="1"/>
          <p:nvPr/>
        </p:nvSpPr>
        <p:spPr>
          <a:xfrm>
            <a:off x="1191597" y="1193016"/>
            <a:ext cx="1701801"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192.168.0.120 Server</a:t>
            </a:r>
          </a:p>
        </p:txBody>
      </p:sp>
    </p:spTree>
    <p:extLst>
      <p:ext uri="{BB962C8B-B14F-4D97-AF65-F5344CB8AC3E}">
        <p14:creationId xmlns:p14="http://schemas.microsoft.com/office/powerpoint/2010/main" val="401497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Simple Client</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9</a:t>
            </a:fld>
            <a:endParaRPr lang="zh-CN" altLang="en-US" sz="2000" dirty="0">
              <a:solidFill>
                <a:srgbClr val="2E75B6"/>
              </a:solidFill>
            </a:endParaRPr>
          </a:p>
        </p:txBody>
      </p:sp>
      <p:sp>
        <p:nvSpPr>
          <p:cNvPr id="3" name="矩形: 圆角 2">
            <a:extLst>
              <a:ext uri="{FF2B5EF4-FFF2-40B4-BE49-F238E27FC236}">
                <a16:creationId xmlns:a16="http://schemas.microsoft.com/office/drawing/2014/main" id="{DB6C429A-2023-412C-A253-AA7AA17FE139}"/>
              </a:ext>
            </a:extLst>
          </p:cNvPr>
          <p:cNvSpPr/>
          <p:nvPr/>
        </p:nvSpPr>
        <p:spPr>
          <a:xfrm>
            <a:off x="4572000" y="1196152"/>
            <a:ext cx="4241799" cy="132925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grpSp>
        <p:nvGrpSpPr>
          <p:cNvPr id="35" name="组合 34">
            <a:extLst>
              <a:ext uri="{FF2B5EF4-FFF2-40B4-BE49-F238E27FC236}">
                <a16:creationId xmlns:a16="http://schemas.microsoft.com/office/drawing/2014/main" id="{498AF938-595D-4CCD-AC4C-9AC7FAE1F92B}"/>
              </a:ext>
            </a:extLst>
          </p:cNvPr>
          <p:cNvGrpSpPr/>
          <p:nvPr/>
        </p:nvGrpSpPr>
        <p:grpSpPr>
          <a:xfrm>
            <a:off x="842681" y="1394202"/>
            <a:ext cx="3513666" cy="668147"/>
            <a:chOff x="842681" y="1394202"/>
            <a:chExt cx="3513666" cy="668147"/>
          </a:xfrm>
        </p:grpSpPr>
        <p:sp>
          <p:nvSpPr>
            <p:cNvPr id="4" name="箭头: 右 3">
              <a:extLst>
                <a:ext uri="{FF2B5EF4-FFF2-40B4-BE49-F238E27FC236}">
                  <a16:creationId xmlns:a16="http://schemas.microsoft.com/office/drawing/2014/main" id="{21063CC6-FCE2-4435-9DAC-757BC32A1688}"/>
                </a:ext>
              </a:extLst>
            </p:cNvPr>
            <p:cNvSpPr/>
            <p:nvPr/>
          </p:nvSpPr>
          <p:spPr>
            <a:xfrm>
              <a:off x="954618" y="1693017"/>
              <a:ext cx="3251199"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4F385F79-C302-4AAE-B053-727B2E76DD88}"/>
                </a:ext>
              </a:extLst>
            </p:cNvPr>
            <p:cNvSpPr/>
            <p:nvPr/>
          </p:nvSpPr>
          <p:spPr>
            <a:xfrm>
              <a:off x="842681" y="1394202"/>
              <a:ext cx="3513666" cy="307777"/>
            </a:xfrm>
            <a:prstGeom prst="rect">
              <a:avLst/>
            </a:prstGeom>
          </p:spPr>
          <p:txBody>
            <a:bodyPr wrap="square">
              <a:spAutoFit/>
            </a:bodyPr>
            <a:lstStyle/>
            <a:p>
              <a:r>
                <a:rPr lang="zh-CN" altLang="en-US" sz="1400" b="1" dirty="0">
                  <a:latin typeface="Times New Roman" panose="02020603050405020304" pitchFamily="18" charset="0"/>
                  <a:cs typeface="Times New Roman" panose="02020603050405020304" pitchFamily="18" charset="0"/>
                </a:rPr>
                <a:t>Parameter</a:t>
              </a:r>
              <a:r>
                <a:rPr lang="en-US" altLang="zh-CN" sz="1400" b="1" dirty="0">
                  <a:latin typeface="Times New Roman" panose="02020603050405020304" pitchFamily="18" charset="0"/>
                  <a:cs typeface="Times New Roman" panose="02020603050405020304" pitchFamily="18" charset="0"/>
                </a:rPr>
                <a:t>s(URL, # of threads, time of test)</a:t>
              </a:r>
              <a:endParaRPr lang="zh-CN" altLang="en-US" sz="1400" b="1" dirty="0">
                <a:latin typeface="Times New Roman" panose="02020603050405020304" pitchFamily="18" charset="0"/>
                <a:cs typeface="Times New Roman" panose="02020603050405020304" pitchFamily="18" charset="0"/>
              </a:endParaRPr>
            </a:p>
          </p:txBody>
        </p:sp>
      </p:grpSp>
      <p:sp>
        <p:nvSpPr>
          <p:cNvPr id="9" name="文本框 8">
            <a:extLst>
              <a:ext uri="{FF2B5EF4-FFF2-40B4-BE49-F238E27FC236}">
                <a16:creationId xmlns:a16="http://schemas.microsoft.com/office/drawing/2014/main" id="{84B21C70-43B5-4760-9A78-642D777D1AC1}"/>
              </a:ext>
            </a:extLst>
          </p:cNvPr>
          <p:cNvSpPr txBox="1"/>
          <p:nvPr/>
        </p:nvSpPr>
        <p:spPr>
          <a:xfrm>
            <a:off x="4663017" y="1230741"/>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Client</a:t>
            </a:r>
            <a:endParaRPr lang="zh-CN" altLang="en-US" dirty="0">
              <a:latin typeface="Times New Roman" panose="02020603050405020304" pitchFamily="18" charset="0"/>
              <a:cs typeface="Times New Roman" panose="02020603050405020304" pitchFamily="18" charset="0"/>
            </a:endParaRPr>
          </a:p>
        </p:txBody>
      </p:sp>
      <p:grpSp>
        <p:nvGrpSpPr>
          <p:cNvPr id="23" name="组合 22">
            <a:extLst>
              <a:ext uri="{FF2B5EF4-FFF2-40B4-BE49-F238E27FC236}">
                <a16:creationId xmlns:a16="http://schemas.microsoft.com/office/drawing/2014/main" id="{0AAC4F62-6934-4786-B4BD-8D81C51AF2A5}"/>
              </a:ext>
            </a:extLst>
          </p:cNvPr>
          <p:cNvGrpSpPr/>
          <p:nvPr/>
        </p:nvGrpSpPr>
        <p:grpSpPr>
          <a:xfrm>
            <a:off x="352667" y="4731739"/>
            <a:ext cx="2921000" cy="1329259"/>
            <a:chOff x="550335" y="4267200"/>
            <a:chExt cx="2921000" cy="1329259"/>
          </a:xfrm>
        </p:grpSpPr>
        <p:sp>
          <p:nvSpPr>
            <p:cNvPr id="7" name="矩形: 圆角 6">
              <a:extLst>
                <a:ext uri="{FF2B5EF4-FFF2-40B4-BE49-F238E27FC236}">
                  <a16:creationId xmlns:a16="http://schemas.microsoft.com/office/drawing/2014/main" id="{DAF74F64-F8AF-4AB0-AF91-05449CC8385C}"/>
                </a:ext>
              </a:extLst>
            </p:cNvPr>
            <p:cNvSpPr/>
            <p:nvPr/>
          </p:nvSpPr>
          <p:spPr>
            <a:xfrm>
              <a:off x="550335" y="4267200"/>
              <a:ext cx="2921000" cy="132925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B14D4236-D816-4376-A365-66547786D0B1}"/>
                </a:ext>
              </a:extLst>
            </p:cNvPr>
            <p:cNvSpPr txBox="1"/>
            <p:nvPr/>
          </p:nvSpPr>
          <p:spPr>
            <a:xfrm>
              <a:off x="605370" y="4308248"/>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grpSp>
      <p:sp>
        <p:nvSpPr>
          <p:cNvPr id="19" name="矩形 18">
            <a:extLst>
              <a:ext uri="{FF2B5EF4-FFF2-40B4-BE49-F238E27FC236}">
                <a16:creationId xmlns:a16="http://schemas.microsoft.com/office/drawing/2014/main" id="{9437B480-0936-4C4E-8C9A-8D5344BE8608}"/>
              </a:ext>
            </a:extLst>
          </p:cNvPr>
          <p:cNvSpPr/>
          <p:nvPr/>
        </p:nvSpPr>
        <p:spPr>
          <a:xfrm rot="19166429">
            <a:off x="3163029" y="2921151"/>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70219C91-E0CD-43BE-82CA-A29490FE39F1}"/>
              </a:ext>
            </a:extLst>
          </p:cNvPr>
          <p:cNvSpPr/>
          <p:nvPr/>
        </p:nvSpPr>
        <p:spPr>
          <a:xfrm rot="19229121">
            <a:off x="3270093" y="3276811"/>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grpSp>
        <p:nvGrpSpPr>
          <p:cNvPr id="37" name="组合 36">
            <a:extLst>
              <a:ext uri="{FF2B5EF4-FFF2-40B4-BE49-F238E27FC236}">
                <a16:creationId xmlns:a16="http://schemas.microsoft.com/office/drawing/2014/main" id="{753F8DD1-4446-4489-89D9-2F40A7A62674}"/>
              </a:ext>
            </a:extLst>
          </p:cNvPr>
          <p:cNvGrpSpPr/>
          <p:nvPr/>
        </p:nvGrpSpPr>
        <p:grpSpPr>
          <a:xfrm>
            <a:off x="4682068" y="1778719"/>
            <a:ext cx="1659465" cy="604587"/>
            <a:chOff x="5359399" y="1794631"/>
            <a:chExt cx="1659465" cy="604587"/>
          </a:xfrm>
          <a:solidFill>
            <a:schemeClr val="bg1"/>
          </a:solidFill>
        </p:grpSpPr>
        <p:sp>
          <p:nvSpPr>
            <p:cNvPr id="10" name="矩形 9">
              <a:extLst>
                <a:ext uri="{FF2B5EF4-FFF2-40B4-BE49-F238E27FC236}">
                  <a16:creationId xmlns:a16="http://schemas.microsoft.com/office/drawing/2014/main" id="{676C4B6C-91EA-4040-9290-0A5F7BD65448}"/>
                </a:ext>
              </a:extLst>
            </p:cNvPr>
            <p:cNvSpPr/>
            <p:nvPr/>
          </p:nvSpPr>
          <p:spPr>
            <a:xfrm>
              <a:off x="5359399" y="1794631"/>
              <a:ext cx="1659465" cy="60458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Times New Roman" panose="02020603050405020304" pitchFamily="18" charset="0"/>
                  <a:cs typeface="Times New Roman" panose="02020603050405020304" pitchFamily="18" charset="0"/>
                </a:rPr>
                <a:t>Thread 1</a:t>
              </a:r>
            </a:p>
            <a:p>
              <a:pPr algn="ctr"/>
              <a:endParaRPr lang="en-US" altLang="zh-CN" sz="1400" dirty="0">
                <a:solidFill>
                  <a:schemeClr val="tx1"/>
                </a:solidFill>
                <a:latin typeface="Times New Roman" panose="02020603050405020304" pitchFamily="18" charset="0"/>
                <a:cs typeface="Times New Roman" panose="02020603050405020304" pitchFamily="18" charset="0"/>
              </a:endParaRPr>
            </a:p>
            <a:p>
              <a:pPr algn="ct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93C6998B-8378-4AE2-8FE9-CA2406A10D68}"/>
                </a:ext>
              </a:extLst>
            </p:cNvPr>
            <p:cNvSpPr txBox="1"/>
            <p:nvPr/>
          </p:nvSpPr>
          <p:spPr>
            <a:xfrm>
              <a:off x="5384800" y="2033771"/>
              <a:ext cx="821265" cy="261610"/>
            </a:xfrm>
            <a:prstGeom prst="rect">
              <a:avLst/>
            </a:prstGeom>
            <a:solidFill>
              <a:schemeClr val="accent4">
                <a:lumMod val="20000"/>
                <a:lumOff val="80000"/>
              </a:schemeClr>
            </a:solidFill>
          </p:spPr>
          <p:txBody>
            <a:bodyPr wrap="square" rtlCol="0">
              <a:spAutoFit/>
            </a:bodyPr>
            <a:lstStyle/>
            <a:p>
              <a:r>
                <a:rPr lang="en-US" altLang="zh-CN" sz="1100" dirty="0">
                  <a:latin typeface="Times New Roman" panose="02020603050405020304" pitchFamily="18" charset="0"/>
                  <a:cs typeface="Times New Roman" panose="02020603050405020304" pitchFamily="18" charset="0"/>
                </a:rPr>
                <a:t>GetMethod</a:t>
              </a:r>
              <a:endParaRPr lang="zh-CN" altLang="en-US" sz="1100"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AB1DE0A5-FDE8-4557-974C-1592C8CD1196}"/>
                </a:ext>
              </a:extLst>
            </p:cNvPr>
            <p:cNvSpPr txBox="1"/>
            <p:nvPr/>
          </p:nvSpPr>
          <p:spPr>
            <a:xfrm>
              <a:off x="6265331" y="2033771"/>
              <a:ext cx="694265" cy="265730"/>
            </a:xfrm>
            <a:prstGeom prst="rect">
              <a:avLst/>
            </a:prstGeom>
            <a:solidFill>
              <a:schemeClr val="accent4">
                <a:lumMod val="20000"/>
                <a:lumOff val="80000"/>
              </a:schemeClr>
            </a:solidFill>
          </p:spPr>
          <p:txBody>
            <a:bodyPr wrap="square" rtlCol="0">
              <a:spAutoFit/>
            </a:bodyPr>
            <a:lstStyle/>
            <a:p>
              <a:r>
                <a:rPr lang="en-US" altLang="zh-CN" sz="1100" dirty="0">
                  <a:latin typeface="Times New Roman" panose="02020603050405020304" pitchFamily="18" charset="0"/>
                  <a:cs typeface="Times New Roman" panose="02020603050405020304" pitchFamily="18" charset="0"/>
                </a:rPr>
                <a:t>Statistics</a:t>
              </a:r>
            </a:p>
          </p:txBody>
        </p:sp>
      </p:grpSp>
      <p:grpSp>
        <p:nvGrpSpPr>
          <p:cNvPr id="31" name="组合 30">
            <a:extLst>
              <a:ext uri="{FF2B5EF4-FFF2-40B4-BE49-F238E27FC236}">
                <a16:creationId xmlns:a16="http://schemas.microsoft.com/office/drawing/2014/main" id="{444D1271-A39F-4FFD-9C37-4FA7294C1EF0}"/>
              </a:ext>
            </a:extLst>
          </p:cNvPr>
          <p:cNvGrpSpPr/>
          <p:nvPr/>
        </p:nvGrpSpPr>
        <p:grpSpPr>
          <a:xfrm>
            <a:off x="7116235" y="1776802"/>
            <a:ext cx="1659465" cy="604587"/>
            <a:chOff x="5511799" y="1947031"/>
            <a:chExt cx="1659465" cy="604587"/>
          </a:xfrm>
        </p:grpSpPr>
        <p:sp>
          <p:nvSpPr>
            <p:cNvPr id="32" name="矩形 31">
              <a:extLst>
                <a:ext uri="{FF2B5EF4-FFF2-40B4-BE49-F238E27FC236}">
                  <a16:creationId xmlns:a16="http://schemas.microsoft.com/office/drawing/2014/main" id="{D07AECF3-5D8E-41CF-8357-1C712B9CBD27}"/>
                </a:ext>
              </a:extLst>
            </p:cNvPr>
            <p:cNvSpPr/>
            <p:nvPr/>
          </p:nvSpPr>
          <p:spPr>
            <a:xfrm>
              <a:off x="5511799" y="1947031"/>
              <a:ext cx="1659465" cy="6045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Times New Roman" panose="02020603050405020304" pitchFamily="18" charset="0"/>
                  <a:cs typeface="Times New Roman" panose="02020603050405020304" pitchFamily="18" charset="0"/>
                </a:rPr>
                <a:t>Thread N</a:t>
              </a:r>
            </a:p>
            <a:p>
              <a:pPr algn="ctr"/>
              <a:endParaRPr lang="en-US" altLang="zh-CN" sz="1400" dirty="0">
                <a:solidFill>
                  <a:schemeClr val="tx1"/>
                </a:solidFill>
                <a:latin typeface="Times New Roman" panose="02020603050405020304" pitchFamily="18" charset="0"/>
                <a:cs typeface="Times New Roman" panose="02020603050405020304" pitchFamily="18" charset="0"/>
              </a:endParaRPr>
            </a:p>
            <a:p>
              <a:pPr algn="ct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E086D15A-08A6-4D40-947D-2D3F9F5097CE}"/>
                </a:ext>
              </a:extLst>
            </p:cNvPr>
            <p:cNvSpPr txBox="1"/>
            <p:nvPr/>
          </p:nvSpPr>
          <p:spPr>
            <a:xfrm>
              <a:off x="5537200" y="2186171"/>
              <a:ext cx="821265" cy="261610"/>
            </a:xfrm>
            <a:prstGeom prst="rect">
              <a:avLst/>
            </a:prstGeom>
            <a:solidFill>
              <a:schemeClr val="accent4">
                <a:lumMod val="20000"/>
                <a:lumOff val="80000"/>
              </a:schemeClr>
            </a:solidFill>
          </p:spPr>
          <p:txBody>
            <a:bodyPr wrap="square" rtlCol="0">
              <a:spAutoFit/>
            </a:bodyPr>
            <a:lstStyle/>
            <a:p>
              <a:r>
                <a:rPr lang="en-US" altLang="zh-CN" sz="1100" dirty="0">
                  <a:latin typeface="Times New Roman" panose="02020603050405020304" pitchFamily="18" charset="0"/>
                  <a:cs typeface="Times New Roman" panose="02020603050405020304" pitchFamily="18" charset="0"/>
                </a:rPr>
                <a:t>GetMethod</a:t>
              </a:r>
              <a:endParaRPr lang="zh-CN" altLang="en-US" sz="1100" dirty="0">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2F26FEF9-A00F-4361-9B85-6F6F6B204CC8}"/>
                </a:ext>
              </a:extLst>
            </p:cNvPr>
            <p:cNvSpPr txBox="1"/>
            <p:nvPr/>
          </p:nvSpPr>
          <p:spPr>
            <a:xfrm>
              <a:off x="6417731" y="2186171"/>
              <a:ext cx="694265" cy="265730"/>
            </a:xfrm>
            <a:prstGeom prst="rect">
              <a:avLst/>
            </a:prstGeom>
            <a:solidFill>
              <a:schemeClr val="accent4">
                <a:lumMod val="20000"/>
                <a:lumOff val="80000"/>
              </a:schemeClr>
            </a:solidFill>
          </p:spPr>
          <p:txBody>
            <a:bodyPr wrap="square" rtlCol="0">
              <a:spAutoFit/>
            </a:bodyPr>
            <a:lstStyle/>
            <a:p>
              <a:r>
                <a:rPr lang="en-US" altLang="zh-CN" sz="1100" dirty="0">
                  <a:latin typeface="Times New Roman" panose="02020603050405020304" pitchFamily="18" charset="0"/>
                  <a:cs typeface="Times New Roman" panose="02020603050405020304" pitchFamily="18" charset="0"/>
                </a:rPr>
                <a:t>Statistics</a:t>
              </a:r>
            </a:p>
          </p:txBody>
        </p:sp>
      </p:grpSp>
      <p:sp>
        <p:nvSpPr>
          <p:cNvPr id="36" name="矩形 35">
            <a:extLst>
              <a:ext uri="{FF2B5EF4-FFF2-40B4-BE49-F238E27FC236}">
                <a16:creationId xmlns:a16="http://schemas.microsoft.com/office/drawing/2014/main" id="{8A30276E-A59A-4404-8802-76DF38998B87}"/>
              </a:ext>
            </a:extLst>
          </p:cNvPr>
          <p:cNvSpPr/>
          <p:nvPr/>
        </p:nvSpPr>
        <p:spPr>
          <a:xfrm>
            <a:off x="6400799" y="1871920"/>
            <a:ext cx="1187299" cy="36933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cxnSp>
        <p:nvCxnSpPr>
          <p:cNvPr id="20" name="直接箭头连接符 19">
            <a:extLst>
              <a:ext uri="{FF2B5EF4-FFF2-40B4-BE49-F238E27FC236}">
                <a16:creationId xmlns:a16="http://schemas.microsoft.com/office/drawing/2014/main" id="{3AE6B159-650C-46A1-9AD0-597C1A02362C}"/>
              </a:ext>
            </a:extLst>
          </p:cNvPr>
          <p:cNvCxnSpPr>
            <a:cxnSpLocks/>
          </p:cNvCxnSpPr>
          <p:nvPr/>
        </p:nvCxnSpPr>
        <p:spPr>
          <a:xfrm flipV="1">
            <a:off x="2206108" y="2241254"/>
            <a:ext cx="3181846" cy="24904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3692F716-EDCD-46D6-B289-962CC3D3D0BA}"/>
              </a:ext>
            </a:extLst>
          </p:cNvPr>
          <p:cNvCxnSpPr>
            <a:cxnSpLocks/>
            <a:endCxn id="7" idx="0"/>
          </p:cNvCxnSpPr>
          <p:nvPr/>
        </p:nvCxnSpPr>
        <p:spPr>
          <a:xfrm flipH="1">
            <a:off x="1813167" y="2277552"/>
            <a:ext cx="3182166" cy="24541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1B2F5E50-ACF8-4CF0-952D-2E442A4720BE}"/>
              </a:ext>
            </a:extLst>
          </p:cNvPr>
          <p:cNvCxnSpPr>
            <a:cxnSpLocks/>
          </p:cNvCxnSpPr>
          <p:nvPr/>
        </p:nvCxnSpPr>
        <p:spPr>
          <a:xfrm flipH="1">
            <a:off x="3222057" y="2240995"/>
            <a:ext cx="4141903" cy="26070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矩形 44">
            <a:extLst>
              <a:ext uri="{FF2B5EF4-FFF2-40B4-BE49-F238E27FC236}">
                <a16:creationId xmlns:a16="http://schemas.microsoft.com/office/drawing/2014/main" id="{4D505F75-9FFC-4FFD-8F0D-C1E873E00AB2}"/>
              </a:ext>
            </a:extLst>
          </p:cNvPr>
          <p:cNvSpPr/>
          <p:nvPr/>
        </p:nvSpPr>
        <p:spPr>
          <a:xfrm rot="19816624">
            <a:off x="4899100" y="3046837"/>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cxnSp>
        <p:nvCxnSpPr>
          <p:cNvPr id="46" name="直接箭头连接符 45">
            <a:extLst>
              <a:ext uri="{FF2B5EF4-FFF2-40B4-BE49-F238E27FC236}">
                <a16:creationId xmlns:a16="http://schemas.microsoft.com/office/drawing/2014/main" id="{4A007055-86CD-4B3B-AA5E-F8E3174D9341}"/>
              </a:ext>
            </a:extLst>
          </p:cNvPr>
          <p:cNvCxnSpPr>
            <a:cxnSpLocks/>
          </p:cNvCxnSpPr>
          <p:nvPr/>
        </p:nvCxnSpPr>
        <p:spPr>
          <a:xfrm flipV="1">
            <a:off x="3242319" y="2263281"/>
            <a:ext cx="4463399" cy="28078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0" name="矩形 49">
            <a:extLst>
              <a:ext uri="{FF2B5EF4-FFF2-40B4-BE49-F238E27FC236}">
                <a16:creationId xmlns:a16="http://schemas.microsoft.com/office/drawing/2014/main" id="{8FCF9E58-3780-4EF3-A75E-E2B5BA252478}"/>
              </a:ext>
            </a:extLst>
          </p:cNvPr>
          <p:cNvSpPr/>
          <p:nvPr/>
        </p:nvSpPr>
        <p:spPr>
          <a:xfrm rot="19708193">
            <a:off x="4924874" y="3474814"/>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sp>
        <p:nvSpPr>
          <p:cNvPr id="53" name="箭头: 右 52">
            <a:extLst>
              <a:ext uri="{FF2B5EF4-FFF2-40B4-BE49-F238E27FC236}">
                <a16:creationId xmlns:a16="http://schemas.microsoft.com/office/drawing/2014/main" id="{F02371E3-8CF3-43D4-8A99-D74DFC26AD1E}"/>
              </a:ext>
            </a:extLst>
          </p:cNvPr>
          <p:cNvSpPr/>
          <p:nvPr/>
        </p:nvSpPr>
        <p:spPr>
          <a:xfrm rot="5400000">
            <a:off x="7755351" y="3048090"/>
            <a:ext cx="1095879"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矩形 54">
            <a:extLst>
              <a:ext uri="{FF2B5EF4-FFF2-40B4-BE49-F238E27FC236}">
                <a16:creationId xmlns:a16="http://schemas.microsoft.com/office/drawing/2014/main" id="{374D9F23-002F-4EA1-B46A-AB0C5B623976}"/>
              </a:ext>
            </a:extLst>
          </p:cNvPr>
          <p:cNvSpPr/>
          <p:nvPr/>
        </p:nvSpPr>
        <p:spPr>
          <a:xfrm>
            <a:off x="5984052" y="3940101"/>
            <a:ext cx="3013997" cy="1815882"/>
          </a:xfrm>
          <a:prstGeom prst="rect">
            <a:avLst/>
          </a:prstGeom>
        </p:spPr>
        <p:txBody>
          <a:bodyPr wrap="square">
            <a:spAutoFit/>
          </a:bodyPr>
          <a:lstStyle/>
          <a:p>
            <a:pPr marL="285750" indent="-285750">
              <a:buFont typeface="Wingdings" panose="05000000000000000000" pitchFamily="2" charset="2"/>
              <a:buChar char="ü"/>
            </a:pPr>
            <a:r>
              <a:rPr lang="en-US" altLang="zh-CN" sz="1600" dirty="0">
                <a:latin typeface="Times New Roman" panose="02020603050405020304" pitchFamily="18" charset="0"/>
                <a:cs typeface="Times New Roman" panose="02020603050405020304" pitchFamily="18" charset="0"/>
              </a:rPr>
              <a:t>The client simply discards the received reply. </a:t>
            </a:r>
          </a:p>
          <a:p>
            <a:pPr marL="285750" indent="-285750">
              <a:buFont typeface="Wingdings" panose="05000000000000000000" pitchFamily="2" charset="2"/>
              <a:buChar char="ü"/>
            </a:pPr>
            <a:r>
              <a:rPr lang="en-US" altLang="zh-CN" sz="1600" dirty="0">
                <a:latin typeface="Times New Roman" panose="02020603050405020304" pitchFamily="18" charset="0"/>
                <a:cs typeface="Times New Roman" panose="02020603050405020304" pitchFamily="18" charset="0"/>
              </a:rPr>
              <a:t>The client stops after &lt;time of test in seconds&gt;.</a:t>
            </a:r>
          </a:p>
          <a:p>
            <a:pPr marL="285750" indent="-285750">
              <a:buFont typeface="Wingdings" panose="05000000000000000000" pitchFamily="2" charset="2"/>
              <a:buChar char="ü"/>
            </a:pPr>
            <a:r>
              <a:rPr lang="en-US" altLang="zh-CN" sz="1600" b="1" dirty="0">
                <a:latin typeface="Times New Roman" panose="02020603050405020304" pitchFamily="18" charset="0"/>
                <a:cs typeface="Times New Roman" panose="02020603050405020304" pitchFamily="18" charset="0"/>
              </a:rPr>
              <a:t>Printing out the information of  performance evaluation.</a:t>
            </a:r>
            <a:endParaRPr lang="zh-CN" altLang="en-US"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altLang="zh-CN" sz="16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B68816A2-862B-49FA-9F21-6A7BD8B129B3}"/>
              </a:ext>
            </a:extLst>
          </p:cNvPr>
          <p:cNvSpPr/>
          <p:nvPr/>
        </p:nvSpPr>
        <p:spPr>
          <a:xfrm>
            <a:off x="283882" y="2102625"/>
            <a:ext cx="4572000" cy="276999"/>
          </a:xfrm>
          <a:prstGeom prst="rect">
            <a:avLst/>
          </a:prstGeom>
        </p:spPr>
        <p:txBody>
          <a:bodyPr>
            <a:spAutoFit/>
          </a:bodyPr>
          <a:lstStyle/>
          <a:p>
            <a:r>
              <a:rPr lang="en-US" altLang="zh-CN" sz="1200" dirty="0">
                <a:latin typeface="Times New Roman" panose="02020603050405020304" pitchFamily="18" charset="0"/>
                <a:cs typeface="Times New Roman" panose="02020603050405020304" pitchFamily="18" charset="0"/>
              </a:rPr>
              <a:t>java </a:t>
            </a:r>
            <a:r>
              <a:rPr lang="en-US" altLang="zh-CN" sz="1200" dirty="0" err="1">
                <a:latin typeface="Times New Roman" panose="02020603050405020304" pitchFamily="18" charset="0"/>
                <a:cs typeface="Times New Roman" panose="02020603050405020304" pitchFamily="18" charset="0"/>
              </a:rPr>
              <a:t>SHTTPTestClient</a:t>
            </a:r>
            <a:r>
              <a:rPr lang="en-US" altLang="zh-CN" sz="1200" dirty="0">
                <a:latin typeface="Times New Roman" panose="02020603050405020304" pitchFamily="18" charset="0"/>
                <a:cs typeface="Times New Roman" panose="02020603050405020304" pitchFamily="18" charset="0"/>
              </a:rPr>
              <a:t> -server &lt;server&gt; -</a:t>
            </a:r>
            <a:r>
              <a:rPr lang="en-US" altLang="zh-CN" sz="1200" dirty="0" err="1">
                <a:latin typeface="Times New Roman" panose="02020603050405020304" pitchFamily="18" charset="0"/>
                <a:cs typeface="Times New Roman" panose="02020603050405020304" pitchFamily="18" charset="0"/>
              </a:rPr>
              <a:t>servname</a:t>
            </a:r>
            <a:r>
              <a:rPr lang="en-US" altLang="zh-CN" sz="1200" dirty="0">
                <a:latin typeface="Times New Roman" panose="02020603050405020304" pitchFamily="18" charset="0"/>
                <a:cs typeface="Times New Roman" panose="02020603050405020304" pitchFamily="18" charset="0"/>
              </a:rPr>
              <a:t> &lt;server name&gt;</a:t>
            </a:r>
            <a:endParaRPr lang="zh-CN" altLang="en-US" sz="1200" dirty="0">
              <a:latin typeface="Times New Roman" panose="02020603050405020304" pitchFamily="18" charset="0"/>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id="{C941822B-AD92-40E2-8125-F32CC927B2C3}"/>
              </a:ext>
            </a:extLst>
          </p:cNvPr>
          <p:cNvCxnSpPr>
            <a:cxnSpLocks/>
            <a:stCxn id="6" idx="2"/>
            <a:endCxn id="39" idx="0"/>
          </p:cNvCxnSpPr>
          <p:nvPr/>
        </p:nvCxnSpPr>
        <p:spPr>
          <a:xfrm flipH="1">
            <a:off x="1877609" y="2379624"/>
            <a:ext cx="692273" cy="31440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矩形 38">
            <a:extLst>
              <a:ext uri="{FF2B5EF4-FFF2-40B4-BE49-F238E27FC236}">
                <a16:creationId xmlns:a16="http://schemas.microsoft.com/office/drawing/2014/main" id="{E27A55A5-3FF4-4F6E-928E-D5D53A69CF3B}"/>
              </a:ext>
            </a:extLst>
          </p:cNvPr>
          <p:cNvSpPr/>
          <p:nvPr/>
        </p:nvSpPr>
        <p:spPr>
          <a:xfrm>
            <a:off x="1395548" y="2694033"/>
            <a:ext cx="964122" cy="276999"/>
          </a:xfrm>
          <a:prstGeom prst="rect">
            <a:avLst/>
          </a:prstGeom>
        </p:spPr>
        <p:txBody>
          <a:bodyPr wrap="square">
            <a:spAutoFit/>
          </a:bodyPr>
          <a:lstStyle/>
          <a:p>
            <a:r>
              <a:rPr lang="en-US" altLang="zh-CN" sz="1200" dirty="0">
                <a:latin typeface="Times New Roman" panose="02020603050405020304" pitchFamily="18" charset="0"/>
                <a:cs typeface="Times New Roman" panose="02020603050405020304" pitchFamily="18" charset="0"/>
              </a:rPr>
              <a:t>IP address</a:t>
            </a:r>
            <a:endParaRPr lang="zh-CN" altLang="en-US" sz="1200" dirty="0">
              <a:latin typeface="Times New Roman" panose="02020603050405020304" pitchFamily="18" charset="0"/>
              <a:cs typeface="Times New Roman" panose="02020603050405020304" pitchFamily="18" charset="0"/>
            </a:endParaRPr>
          </a:p>
        </p:txBody>
      </p:sp>
      <p:cxnSp>
        <p:nvCxnSpPr>
          <p:cNvPr id="43" name="直接箭头连接符 42">
            <a:extLst>
              <a:ext uri="{FF2B5EF4-FFF2-40B4-BE49-F238E27FC236}">
                <a16:creationId xmlns:a16="http://schemas.microsoft.com/office/drawing/2014/main" id="{F5076ED5-FCC3-4D76-BDB8-2D3D5713EB07}"/>
              </a:ext>
            </a:extLst>
          </p:cNvPr>
          <p:cNvCxnSpPr>
            <a:cxnSpLocks/>
          </p:cNvCxnSpPr>
          <p:nvPr/>
        </p:nvCxnSpPr>
        <p:spPr>
          <a:xfrm flipH="1">
            <a:off x="2929467" y="2318664"/>
            <a:ext cx="1102545" cy="5793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矩形 46">
            <a:extLst>
              <a:ext uri="{FF2B5EF4-FFF2-40B4-BE49-F238E27FC236}">
                <a16:creationId xmlns:a16="http://schemas.microsoft.com/office/drawing/2014/main" id="{F333B5DF-7DDF-42D2-9A89-EB80688E26DC}"/>
              </a:ext>
            </a:extLst>
          </p:cNvPr>
          <p:cNvSpPr/>
          <p:nvPr/>
        </p:nvSpPr>
        <p:spPr>
          <a:xfrm>
            <a:off x="2294407" y="2877151"/>
            <a:ext cx="1063149" cy="646331"/>
          </a:xfrm>
          <a:prstGeom prst="rect">
            <a:avLst/>
          </a:prstGeom>
        </p:spPr>
        <p:txBody>
          <a:bodyPr wrap="square">
            <a:spAutoFit/>
          </a:bodyPr>
          <a:lstStyle/>
          <a:p>
            <a:r>
              <a:rPr lang="en-US" altLang="zh-CN" sz="1200" dirty="0">
                <a:latin typeface="Times New Roman" panose="02020603050405020304" pitchFamily="18" charset="0"/>
                <a:cs typeface="Times New Roman" panose="02020603050405020304" pitchFamily="18" charset="0"/>
              </a:rPr>
              <a:t>Your server name of virtual host</a:t>
            </a:r>
            <a:endParaRPr lang="zh-CN" altLang="en-US" sz="1200" dirty="0">
              <a:latin typeface="Times New Roman" panose="02020603050405020304" pitchFamily="18" charset="0"/>
              <a:cs typeface="Times New Roman" panose="02020603050405020304" pitchFamily="18" charset="0"/>
            </a:endParaRPr>
          </a:p>
        </p:txBody>
      </p:sp>
      <p:pic>
        <p:nvPicPr>
          <p:cNvPr id="41" name="图片 40">
            <a:extLst>
              <a:ext uri="{FF2B5EF4-FFF2-40B4-BE49-F238E27FC236}">
                <a16:creationId xmlns:a16="http://schemas.microsoft.com/office/drawing/2014/main" id="{2D33F7C0-635C-4FDB-9FA0-49DD33D2275A}"/>
              </a:ext>
            </a:extLst>
          </p:cNvPr>
          <p:cNvPicPr>
            <a:picLocks noChangeAspect="1"/>
          </p:cNvPicPr>
          <p:nvPr/>
        </p:nvPicPr>
        <p:blipFill rotWithShape="1">
          <a:blip r:embed="rId3"/>
          <a:srcRect b="61442"/>
          <a:stretch/>
        </p:blipFill>
        <p:spPr>
          <a:xfrm>
            <a:off x="534200" y="3403407"/>
            <a:ext cx="3535705" cy="914750"/>
          </a:xfrm>
          <a:prstGeom prst="rect">
            <a:avLst/>
          </a:prstGeom>
        </p:spPr>
      </p:pic>
      <p:pic>
        <p:nvPicPr>
          <p:cNvPr id="2" name="图片 1">
            <a:extLst>
              <a:ext uri="{FF2B5EF4-FFF2-40B4-BE49-F238E27FC236}">
                <a16:creationId xmlns:a16="http://schemas.microsoft.com/office/drawing/2014/main" id="{B8ACEC58-4894-47B2-A9B7-61BCBAC24549}"/>
              </a:ext>
            </a:extLst>
          </p:cNvPr>
          <p:cNvPicPr>
            <a:picLocks noChangeAspect="1"/>
          </p:cNvPicPr>
          <p:nvPr/>
        </p:nvPicPr>
        <p:blipFill>
          <a:blip r:embed="rId4"/>
          <a:stretch>
            <a:fillRect/>
          </a:stretch>
        </p:blipFill>
        <p:spPr>
          <a:xfrm>
            <a:off x="504732" y="2982825"/>
            <a:ext cx="5537869" cy="280302"/>
          </a:xfrm>
          <a:prstGeom prst="rect">
            <a:avLst/>
          </a:prstGeom>
        </p:spPr>
      </p:pic>
      <mc:AlternateContent xmlns:mc="http://schemas.openxmlformats.org/markup-compatibility/2006">
        <mc:Choice xmlns:p14="http://schemas.microsoft.com/office/powerpoint/2010/main" Requires="p14">
          <p:contentPart p14:bwMode="auto" r:id="rId5">
            <p14:nvContentPartPr>
              <p14:cNvPr id="13" name="墨迹 12">
                <a:extLst>
                  <a:ext uri="{FF2B5EF4-FFF2-40B4-BE49-F238E27FC236}">
                    <a16:creationId xmlns:a16="http://schemas.microsoft.com/office/drawing/2014/main" id="{D75FC13C-CB5D-4E9F-A61E-823D4F1D11D8}"/>
                  </a:ext>
                </a:extLst>
              </p14:cNvPr>
              <p14:cNvContentPartPr/>
              <p14:nvPr/>
            </p14:nvContentPartPr>
            <p14:xfrm>
              <a:off x="412920" y="2070000"/>
              <a:ext cx="5467680" cy="1981800"/>
            </p14:xfrm>
          </p:contentPart>
        </mc:Choice>
        <mc:Fallback>
          <p:pic>
            <p:nvPicPr>
              <p:cNvPr id="13" name="墨迹 12">
                <a:extLst>
                  <a:ext uri="{FF2B5EF4-FFF2-40B4-BE49-F238E27FC236}">
                    <a16:creationId xmlns:a16="http://schemas.microsoft.com/office/drawing/2014/main" id="{D75FC13C-CB5D-4E9F-A61E-823D4F1D11D8}"/>
                  </a:ext>
                </a:extLst>
              </p:cNvPr>
              <p:cNvPicPr/>
              <p:nvPr/>
            </p:nvPicPr>
            <p:blipFill>
              <a:blip r:embed="rId6"/>
              <a:stretch>
                <a:fillRect/>
              </a:stretch>
            </p:blipFill>
            <p:spPr>
              <a:xfrm>
                <a:off x="403560" y="2060640"/>
                <a:ext cx="5486400" cy="2000520"/>
              </a:xfrm>
              <a:prstGeom prst="rect">
                <a:avLst/>
              </a:prstGeom>
            </p:spPr>
          </p:pic>
        </mc:Fallback>
      </mc:AlternateContent>
    </p:spTree>
    <p:extLst>
      <p:ext uri="{BB962C8B-B14F-4D97-AF65-F5344CB8AC3E}">
        <p14:creationId xmlns:p14="http://schemas.microsoft.com/office/powerpoint/2010/main" val="112020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22857</TotalTime>
  <Words>1660</Words>
  <Application>Microsoft Office PowerPoint</Application>
  <PresentationFormat>全屏显示(4:3)</PresentationFormat>
  <Paragraphs>314</Paragraphs>
  <Slides>24</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等线</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weiwei zhang</dc:creator>
  <cp:lastModifiedBy>zhihao zhang</cp:lastModifiedBy>
  <cp:revision>6910</cp:revision>
  <dcterms:created xsi:type="dcterms:W3CDTF">2019-01-26T06:08:23Z</dcterms:created>
  <dcterms:modified xsi:type="dcterms:W3CDTF">2021-11-18T12:38:06Z</dcterms:modified>
</cp:coreProperties>
</file>