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7974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en-US" altLang="zh-CN" dirty="0"/>
              <a:t>canvas</a:t>
            </a:r>
            <a:endParaRPr lang="en-US" altLang="zh-CN" dirty="0"/>
          </a:p>
        </p:txBody>
      </p:sp>
      <p:sp>
        <p:nvSpPr>
          <p:cNvPr id="20" name="副标题 1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4854300"/>
            <a:ext cx="9144000" cy="106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en-US" altLang="zh-CN" dirty="0"/>
              <a:t> 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7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4338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0" name="文本框 13316"/>
          <p:cNvSpPr txBox="1"/>
          <p:nvPr/>
        </p:nvSpPr>
        <p:spPr>
          <a:xfrm>
            <a:off x="2439670" y="1471930"/>
            <a:ext cx="5368290" cy="5048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绘制贝塞尔曲线（贝济埃、bezier）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context.bezierCurveTo(cp1x,cp1y,cp2x,cp2y,x,y)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绘制二次样条曲线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context.quadraticCurveTo(qcpx,qcpy,qx,qy)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cp1x:第一个控制点x坐标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cp1y:第一个控制点y坐标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cp2x:第二个控制点x坐标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cp2y:第二个控制点y坐标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x:终点x坐标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y:终点y坐标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qcpx:二次样条曲线控制点x坐标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qcpy:二次样条曲线控制点y坐标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qx:二次样条曲线终点x坐标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qy:二次样条曲线终点y坐标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1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5362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3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64" name="文本框 13316"/>
          <p:cNvSpPr txBox="1"/>
          <p:nvPr/>
        </p:nvSpPr>
        <p:spPr>
          <a:xfrm>
            <a:off x="2135505" y="1485900"/>
            <a:ext cx="6882765" cy="53225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线性渐变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var lg= context.createLinearGradient(xStart,yStart,xEnd,yEnd)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线性渐变颜色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lg.addColorStop(offset,color)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xstart:渐变开始点x坐标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ystart:渐变开始点y坐标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xEnd:渐变结束点x坐标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yEnd:渐变结束点y坐标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offset:设定的颜色离渐变结束点的偏移量(0~1)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color:绘制时要使用的颜色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fillStyle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1480" y="2392680"/>
            <a:ext cx="6227763" cy="2627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5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6386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87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</a:t>
              </a:r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88" name="文本框 13316"/>
          <p:cNvSpPr txBox="1"/>
          <p:nvPr/>
        </p:nvSpPr>
        <p:spPr>
          <a:xfrm>
            <a:off x="2135505" y="1472565"/>
            <a:ext cx="8236585" cy="42252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径向渐变（发散）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rg=context.createRadialGradient(xStart,yStart,radiusStart,xEnd,yEnd,radiusEnd)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径向渐变（发散）颜色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rg.addColorStop(offset,color)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xStart:发散开始圆心x坐标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yStart:发散开始圆心y坐标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radiusStart:发散开始圆的半径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xEnd:发散结束圆心的x坐标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yEnd:发散结束圆心的y坐标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radiusEnd:发散结束圆的半径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offset:设定的颜色离渐变结束点的偏移量(0~1)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color:绘制时要使用的颜色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4080" y="4069715"/>
            <a:ext cx="6734175" cy="2381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09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7410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1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2" name="文本框 13316"/>
          <p:cNvSpPr txBox="1"/>
          <p:nvPr/>
        </p:nvSpPr>
        <p:spPr>
          <a:xfrm>
            <a:off x="2136775" y="1485900"/>
            <a:ext cx="8282305" cy="933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图形组合 context.globalCompositeOperation=type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图形组合就是两个图形相互叠加了图形的表现形式,是后画的覆盖掉先画的呢，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还是相互重叠的部分不显示等等，至于怎么显示就取决于type的值了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3" name="文本框 1"/>
          <p:cNvSpPr txBox="1"/>
          <p:nvPr/>
        </p:nvSpPr>
        <p:spPr>
          <a:xfrm>
            <a:off x="1968183" y="2292985"/>
            <a:ext cx="7686675" cy="4480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type：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source-over（默认值）:在原有图形上绘制新图形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destination-over:在原有图形下绘制新图形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source-in:显示原有图形和新图形的交集，新图形在上，所以颜色为新图形的颜色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destination-in:显示原有图形和新图形的交集，原有图形在上，所以颜色为原有图形的颜色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source-out:只显示新图形非交集部分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destination-out:只显示原有图形非交集部分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source-atop:显示原有图形和交集部分，新图形在上，所以交集部分的颜色为新图形的颜色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destination-atop:显示新图形和交集部分，新图形在下，所以交集部分的颜色为原有图形的颜色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lighter:原有图形和新图形都显示，交集部分做颜色叠加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xor:重叠部分不显示 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copy:只显示新图形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7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9458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59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0" name="文本框 13316"/>
          <p:cNvSpPr txBox="1"/>
          <p:nvPr/>
        </p:nvSpPr>
        <p:spPr>
          <a:xfrm>
            <a:off x="1292225" y="630555"/>
            <a:ext cx="9608185" cy="55968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 context.drawImage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context.drawImage(image,x,y，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   一定要写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img.onload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不然出不来，懵逼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image:Image对象var img=new Image(); img.src="url(...)";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x:绘制图像的x坐标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y:绘制图像的y坐标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context.drawImage(image,x,y,w,h)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image:Image对象var img=new Image(); img.src="url(...)";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x:绘制图像的x坐标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y:绘制图像的y坐标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w:绘制图像的宽度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h:绘制图像的高度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context.drawImage(image,sx,sy,sw,sh,dx,dy,dw,dh):选取图像的一部分矩形区域进行绘制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image:Image对象var img=new Image(); img.src="url(...)";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sx：图像上的x坐标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sy：图像上的y坐标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sw：矩形区域的宽度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sh：矩形区域的高度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dx：画在canvas的x坐标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dy：画在canvas的y坐标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dw：画出来的宽度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dh：画出来的高度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4100"/>
          <p:cNvSpPr txBox="1"/>
          <p:nvPr/>
        </p:nvSpPr>
        <p:spPr>
          <a:xfrm>
            <a:off x="709295" y="423545"/>
            <a:ext cx="10615930" cy="3676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做游戏   做一些特别炫酷的效果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&lt;canvas&gt;&lt;/canvas&gt;是html5出现的新标签，像所有的dom对象一样它有自己本身的属性、方法和事件，其中就有绘图的方法，js能够调用它来进行绘图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默认大小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300*150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&lt;canvas id="myCanvas" width="400" height="400"&gt;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您的浏览器不支持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&lt;/canvas&gt;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文本框 5124"/>
          <p:cNvSpPr txBox="1"/>
          <p:nvPr/>
        </p:nvSpPr>
        <p:spPr>
          <a:xfrm>
            <a:off x="941705" y="3257550"/>
            <a:ext cx="10480040" cy="34023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基本知识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context:一直觉得这个翻译成“上下文”真够蛋疼的，context是一个封装了很多绘图功能的对象，获取这个对象的方法是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var context =canvas.getContext("2d");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文本框 6148"/>
          <p:cNvSpPr txBox="1"/>
          <p:nvPr/>
        </p:nvSpPr>
        <p:spPr>
          <a:xfrm>
            <a:off x="2981008" y="555943"/>
            <a:ext cx="5367020" cy="66941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基本知识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canvas元素绘制图像的时候有两种方法，分别是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context.fill()//填充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context.stroke()//绘制边框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style:在进行图形绘制前，要设置好绘图的样式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context.fillStyle//填充的样式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context.strokeStyle//边框样式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context.lineWidth//图形边框宽度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9218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9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9220"/>
          <p:cNvSpPr txBox="1"/>
          <p:nvPr/>
        </p:nvSpPr>
        <p:spPr>
          <a:xfrm>
            <a:off x="2208213" y="1773238"/>
            <a:ext cx="5809615" cy="55968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绘制矩形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context.rect(x,y,width,height)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context.fillRect(x,y,width,height)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strokeRect(x,y,width,height)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x:矩形起点横坐标（坐标原点为canvas的左上角，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当然确切的来说是原始原点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y:矩形起点纵坐标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width:矩形长度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height:矩形高度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0242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3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4" name="文本框 10244"/>
          <p:cNvSpPr txBox="1"/>
          <p:nvPr/>
        </p:nvSpPr>
        <p:spPr>
          <a:xfrm>
            <a:off x="2208213" y="1773238"/>
            <a:ext cx="5614035" cy="55968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清除矩形区域 context.clearRect(x,y,width,height)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x:清除矩形起点横坐标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y:清除矩形起点纵坐标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width:清除矩形长度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height:清除矩形高度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0242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3" name="文本框 6"/>
            <p:cNvSpPr txBox="1"/>
            <p:nvPr/>
          </p:nvSpPr>
          <p:spPr>
            <a:xfrm>
              <a:off x="2041379" y="65125"/>
              <a:ext cx="4176413" cy="3659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圆和弧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4" name="文本框 10244"/>
          <p:cNvSpPr txBox="1"/>
          <p:nvPr/>
        </p:nvSpPr>
        <p:spPr>
          <a:xfrm>
            <a:off x="2233295" y="1268730"/>
            <a:ext cx="6628765" cy="6419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//canvas的画笔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ctx = mycanvas.getContext("2d");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//rx ,ry  圆心的坐标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//r 圆的半径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//p1 开始角度   弧度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//p2 结束角度   弧度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//type 是否逆时针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p=Math.PI;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   ctx.arc(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,true);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ctx.arc(250,250,200,p,p*(2),false);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ctx.arc(250,250,200,0,p,false);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ctx.stroke();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   ctx.fill()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1266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67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68" name="文本框 11268"/>
          <p:cNvSpPr txBox="1"/>
          <p:nvPr/>
        </p:nvSpPr>
        <p:spPr>
          <a:xfrm>
            <a:off x="2136775" y="1485900"/>
            <a:ext cx="7799070" cy="47739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圆弧context.arc(x, y, radius, star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Angle,endAngle, anticlockwise)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x:圆心的x坐标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y:圆心的y坐标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Angle:开始角度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endAngle:结束角度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anticlockwise:是否逆时针（true）为逆时针，(false)为顺时针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closePath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，就不会收尾连接，就是弧，但是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并不管你，都连接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9" name="图片 11269" descr="20120802172039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5" y="25400"/>
            <a:ext cx="9262745" cy="680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2290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1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92" name="文本框 12292"/>
          <p:cNvSpPr txBox="1"/>
          <p:nvPr/>
        </p:nvSpPr>
        <p:spPr>
          <a:xfrm>
            <a:off x="2136775" y="1485900"/>
            <a:ext cx="8148320" cy="44996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得出的结论有：*号为重点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1、系统默认在绘制第一个路径的开始点为beginPath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*2、如果画完前面的路径没有重新指定beginPath，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那么画第其他路径的时候会将前面最近指定的beginPath后的全部路径重新绘制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3、每次调用context.fill（）的时候会自动把当次绘制的路径的开始点和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结束点相连，接着填充封闭的部分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记住每次画路径都在前后加context.beginPath()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和context.closePath()就行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3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3314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15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16" name="文本框 13316"/>
          <p:cNvSpPr txBox="1"/>
          <p:nvPr/>
        </p:nvSpPr>
        <p:spPr>
          <a:xfrm>
            <a:off x="2135505" y="1514475"/>
            <a:ext cx="6469380" cy="5048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绘制线段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context.moveTo(x,y)  context.lineTo(x,y)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x:x坐标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y:y坐标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每次画线都从moveTo的点到lineTo的点，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如果没有moveTo那么第一次lineTo的效果和moveTo一样，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每次lineTo后如果没有moveTo，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那么下次lineTo的开始点为前一次lineTo的结束点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lineWidth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线条宽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lineCap     butt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round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突出圆头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突出方头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b"/>
  <p:tag name="KSO_WM_UNIT_INDEX" val="1"/>
  <p:tag name="KSO_WM_UNIT_ID" val="custom160170_1*b*1"/>
  <p:tag name="KSO_WM_UNIT_CLEAR" val="1"/>
  <p:tag name="KSO_WM_UNIT_LAYERLEVEL" val="1"/>
  <p:tag name="KSO_WM_UNIT_VALUE" val="1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0、18、23、25"/>
  <p:tag name="KSO_WM_TEMPLATE_CATEGORY" val="custom"/>
  <p:tag name="KSO_WM_TEMPLATE_INDEX" val="160170"/>
  <p:tag name="KSO_WM_TAG_VERSION" val="1.0"/>
  <p:tag name="KSO_WM_SLIDE_ID" val="custom1601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3840</Words>
  <Application>WPS 演示</Application>
  <PresentationFormat>宽屏</PresentationFormat>
  <Paragraphs>284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</cp:revision>
  <dcterms:created xsi:type="dcterms:W3CDTF">2016-07-04T15:55:00Z</dcterms:created>
  <dcterms:modified xsi:type="dcterms:W3CDTF">2017-08-08T07:57:25Z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