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97488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854300"/>
            <a:ext cx="9144000" cy="106209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cxnSp>
        <p:nvCxnSpPr>
          <p:cNvPr id="20" name="Straight Connector 20@|9FFC:0|FBC:0|LFC:16777215|LBC:16777215"/>
          <p:cNvCxnSpPr/>
          <p:nvPr/>
        </p:nvCxnSpPr>
        <p:spPr>
          <a:xfrm>
            <a:off x="1447409" y="3622701"/>
            <a:ext cx="35509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1@|1FFC:16777215|FBC:16777215|LFC:16777215|LBC:16777215"/>
          <p:cNvSpPr/>
          <p:nvPr/>
        </p:nvSpPr>
        <p:spPr>
          <a:xfrm rot="16200000">
            <a:off x="1250039" y="3569568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Isosceles Triangle 22@|1FFC:16777215|FBC:16777215|LFC:16777215|LBC:16777215"/>
          <p:cNvSpPr/>
          <p:nvPr/>
        </p:nvSpPr>
        <p:spPr>
          <a:xfrm rot="16200000">
            <a:off x="1128415" y="3576922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Isosceles Triangle 23@|1FFC:16777215|FBC:16777215|LFC:16777215|LBC:16777215"/>
          <p:cNvSpPr/>
          <p:nvPr/>
        </p:nvSpPr>
        <p:spPr>
          <a:xfrm rot="16200000">
            <a:off x="1006791" y="3569568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4" name="Straight Connector 18@|9FFC:0|FBC:0|LFC:16777215|LBC:16777215"/>
          <p:cNvCxnSpPr/>
          <p:nvPr/>
        </p:nvCxnSpPr>
        <p:spPr>
          <a:xfrm>
            <a:off x="7076829" y="3625047"/>
            <a:ext cx="37010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6@|1FFC:16777215|FBC:16777215|LFC:16777215|LBC:16777215"/>
          <p:cNvSpPr/>
          <p:nvPr/>
        </p:nvSpPr>
        <p:spPr>
          <a:xfrm rot="5400000" flipH="1">
            <a:off x="10525668" y="3556135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Isosceles Triangle 27@|1FFC:16777215|FBC:16777215|LFC:16777215|LBC:16777215"/>
          <p:cNvSpPr/>
          <p:nvPr/>
        </p:nvSpPr>
        <p:spPr>
          <a:xfrm rot="5400000" flipH="1">
            <a:off x="10635523" y="3564749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Isosceles Triangle 28@|1FFC:16777215|FBC:16777215|LFC:16777215|LBC:16777215"/>
          <p:cNvSpPr/>
          <p:nvPr/>
        </p:nvSpPr>
        <p:spPr>
          <a:xfrm rot="5400000" flipH="1">
            <a:off x="10745378" y="3556135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Freeform 28"/>
          <p:cNvSpPr/>
          <p:nvPr/>
        </p:nvSpPr>
        <p:spPr bwMode="auto">
          <a:xfrm>
            <a:off x="5500685" y="3606425"/>
            <a:ext cx="1190630" cy="828538"/>
          </a:xfrm>
          <a:custGeom>
            <a:avLst/>
            <a:gdLst>
              <a:gd name="T0" fmla="*/ 2571618 w 1497"/>
              <a:gd name="T1" fmla="*/ 1804 h 1041"/>
              <a:gd name="T2" fmla="*/ 2100936 w 1497"/>
              <a:gd name="T3" fmla="*/ 1804 h 1041"/>
              <a:gd name="T4" fmla="*/ 1747474 w 1497"/>
              <a:gd name="T5" fmla="*/ 1804 h 1041"/>
              <a:gd name="T6" fmla="*/ 1513035 w 1497"/>
              <a:gd name="T7" fmla="*/ 310273 h 1041"/>
              <a:gd name="T8" fmla="*/ 1309253 w 1497"/>
              <a:gd name="T9" fmla="*/ 716154 h 1041"/>
              <a:gd name="T10" fmla="*/ 1112685 w 1497"/>
              <a:gd name="T11" fmla="*/ 1107604 h 1041"/>
              <a:gd name="T12" fmla="*/ 939560 w 1497"/>
              <a:gd name="T13" fmla="*/ 1453956 h 1041"/>
              <a:gd name="T14" fmla="*/ 815127 w 1497"/>
              <a:gd name="T15" fmla="*/ 1205016 h 1041"/>
              <a:gd name="T16" fmla="*/ 562654 w 1497"/>
              <a:gd name="T17" fmla="*/ 703527 h 1041"/>
              <a:gd name="T18" fmla="*/ 364283 w 1497"/>
              <a:gd name="T19" fmla="*/ 306666 h 1041"/>
              <a:gd name="T20" fmla="*/ 339035 w 1497"/>
              <a:gd name="T21" fmla="*/ 257960 h 1041"/>
              <a:gd name="T22" fmla="*/ 726762 w 1497"/>
              <a:gd name="T23" fmla="*/ 257960 h 1041"/>
              <a:gd name="T24" fmla="*/ 874639 w 1497"/>
              <a:gd name="T25" fmla="*/ 257960 h 1041"/>
              <a:gd name="T26" fmla="*/ 990055 w 1497"/>
              <a:gd name="T27" fmla="*/ 487057 h 1041"/>
              <a:gd name="T28" fmla="*/ 1170393 w 1497"/>
              <a:gd name="T29" fmla="*/ 842429 h 1041"/>
              <a:gd name="T30" fmla="*/ 1300236 w 1497"/>
              <a:gd name="T31" fmla="*/ 589880 h 1041"/>
              <a:gd name="T32" fmla="*/ 1305646 w 1497"/>
              <a:gd name="T33" fmla="*/ 541175 h 1041"/>
              <a:gd name="T34" fmla="*/ 1134325 w 1497"/>
              <a:gd name="T35" fmla="*/ 200235 h 1041"/>
              <a:gd name="T36" fmla="*/ 921527 w 1497"/>
              <a:gd name="T37" fmla="*/ 1804 h 1041"/>
              <a:gd name="T38" fmla="*/ 266900 w 1497"/>
              <a:gd name="T39" fmla="*/ 1804 h 1041"/>
              <a:gd name="T40" fmla="*/ 54101 w 1497"/>
              <a:gd name="T41" fmla="*/ 27059 h 1041"/>
              <a:gd name="T42" fmla="*/ 34264 w 1497"/>
              <a:gd name="T43" fmla="*/ 221882 h 1041"/>
              <a:gd name="T44" fmla="*/ 196568 w 1497"/>
              <a:gd name="T45" fmla="*/ 546586 h 1041"/>
              <a:gd name="T46" fmla="*/ 449041 w 1497"/>
              <a:gd name="T47" fmla="*/ 1049879 h 1041"/>
              <a:gd name="T48" fmla="*/ 688891 w 1497"/>
              <a:gd name="T49" fmla="*/ 1527916 h 1041"/>
              <a:gd name="T50" fmla="*/ 816931 w 1497"/>
              <a:gd name="T51" fmla="*/ 1782268 h 1041"/>
              <a:gd name="T52" fmla="*/ 943167 w 1497"/>
              <a:gd name="T53" fmla="*/ 1868856 h 1041"/>
              <a:gd name="T54" fmla="*/ 1067600 w 1497"/>
              <a:gd name="T55" fmla="*/ 1771445 h 1041"/>
              <a:gd name="T56" fmla="*/ 1289416 w 1497"/>
              <a:gd name="T57" fmla="*/ 1327682 h 1041"/>
              <a:gd name="T58" fmla="*/ 1352534 w 1497"/>
              <a:gd name="T59" fmla="*/ 1206819 h 1041"/>
              <a:gd name="T60" fmla="*/ 1502215 w 1497"/>
              <a:gd name="T61" fmla="*/ 905566 h 1041"/>
              <a:gd name="T62" fmla="*/ 1590580 w 1497"/>
              <a:gd name="T63" fmla="*/ 726978 h 1041"/>
              <a:gd name="T64" fmla="*/ 1614024 w 1497"/>
              <a:gd name="T65" fmla="*/ 680076 h 1041"/>
              <a:gd name="T66" fmla="*/ 1799772 w 1497"/>
              <a:gd name="T67" fmla="*/ 312077 h 1041"/>
              <a:gd name="T68" fmla="*/ 1826823 w 1497"/>
              <a:gd name="T69" fmla="*/ 257960 h 1041"/>
              <a:gd name="T70" fmla="*/ 1994537 w 1497"/>
              <a:gd name="T71" fmla="*/ 257960 h 1041"/>
              <a:gd name="T72" fmla="*/ 2358819 w 1497"/>
              <a:gd name="T73" fmla="*/ 257960 h 1041"/>
              <a:gd name="T74" fmla="*/ 2302915 w 1497"/>
              <a:gd name="T75" fmla="*/ 377018 h 1041"/>
              <a:gd name="T76" fmla="*/ 2073886 w 1497"/>
              <a:gd name="T77" fmla="*/ 833409 h 1041"/>
              <a:gd name="T78" fmla="*/ 1837643 w 1497"/>
              <a:gd name="T79" fmla="*/ 1306035 h 1041"/>
              <a:gd name="T80" fmla="*/ 1763704 w 1497"/>
              <a:gd name="T81" fmla="*/ 1450348 h 1041"/>
              <a:gd name="T82" fmla="*/ 1684356 w 1497"/>
              <a:gd name="T83" fmla="*/ 1297015 h 1041"/>
              <a:gd name="T84" fmla="*/ 1540085 w 1497"/>
              <a:gd name="T85" fmla="*/ 1010193 h 1041"/>
              <a:gd name="T86" fmla="*/ 1531069 w 1497"/>
              <a:gd name="T87" fmla="*/ 990350 h 1041"/>
              <a:gd name="T88" fmla="*/ 1388602 w 1497"/>
              <a:gd name="T89" fmla="*/ 1280780 h 1041"/>
              <a:gd name="T90" fmla="*/ 1572546 w 1497"/>
              <a:gd name="T91" fmla="*/ 1645171 h 1041"/>
              <a:gd name="T92" fmla="*/ 1797969 w 1497"/>
              <a:gd name="T93" fmla="*/ 1863445 h 1041"/>
              <a:gd name="T94" fmla="*/ 1888138 w 1497"/>
              <a:gd name="T95" fmla="*/ 1776857 h 1041"/>
              <a:gd name="T96" fmla="*/ 2037818 w 1497"/>
              <a:gd name="T97" fmla="*/ 1479211 h 1041"/>
              <a:gd name="T98" fmla="*/ 2299308 w 1497"/>
              <a:gd name="T99" fmla="*/ 956075 h 1041"/>
              <a:gd name="T100" fmla="*/ 2557191 w 1497"/>
              <a:gd name="T101" fmla="*/ 445567 h 1041"/>
              <a:gd name="T102" fmla="*/ 2685231 w 1497"/>
              <a:gd name="T103" fmla="*/ 189411 h 104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497" h="1041">
                <a:moveTo>
                  <a:pt x="1497" y="68"/>
                </a:moveTo>
                <a:cubicBezTo>
                  <a:pt x="1495" y="46"/>
                  <a:pt x="1484" y="25"/>
                  <a:pt x="1466" y="13"/>
                </a:cubicBezTo>
                <a:cubicBezTo>
                  <a:pt x="1454" y="5"/>
                  <a:pt x="1440" y="1"/>
                  <a:pt x="1426" y="1"/>
                </a:cubicBezTo>
                <a:cubicBezTo>
                  <a:pt x="1420" y="0"/>
                  <a:pt x="1414" y="1"/>
                  <a:pt x="1408" y="1"/>
                </a:cubicBezTo>
                <a:cubicBezTo>
                  <a:pt x="1374" y="1"/>
                  <a:pt x="1341" y="1"/>
                  <a:pt x="1307" y="1"/>
                </a:cubicBezTo>
                <a:cubicBezTo>
                  <a:pt x="1260" y="1"/>
                  <a:pt x="1213" y="1"/>
                  <a:pt x="1165" y="1"/>
                </a:cubicBezTo>
                <a:cubicBezTo>
                  <a:pt x="1122" y="1"/>
                  <a:pt x="1078" y="1"/>
                  <a:pt x="1035" y="1"/>
                </a:cubicBezTo>
                <a:cubicBezTo>
                  <a:pt x="1013" y="1"/>
                  <a:pt x="992" y="1"/>
                  <a:pt x="970" y="1"/>
                </a:cubicBezTo>
                <a:cubicBezTo>
                  <a:pt x="970" y="1"/>
                  <a:pt x="969" y="1"/>
                  <a:pt x="969" y="1"/>
                </a:cubicBezTo>
                <a:cubicBezTo>
                  <a:pt x="942" y="1"/>
                  <a:pt x="917" y="17"/>
                  <a:pt x="905" y="41"/>
                </a:cubicBezTo>
                <a:cubicBezTo>
                  <a:pt x="900" y="50"/>
                  <a:pt x="896" y="58"/>
                  <a:pt x="892" y="67"/>
                </a:cubicBezTo>
                <a:cubicBezTo>
                  <a:pt x="874" y="102"/>
                  <a:pt x="857" y="137"/>
                  <a:pt x="839" y="172"/>
                </a:cubicBezTo>
                <a:cubicBezTo>
                  <a:pt x="824" y="202"/>
                  <a:pt x="808" y="233"/>
                  <a:pt x="793" y="263"/>
                </a:cubicBezTo>
                <a:cubicBezTo>
                  <a:pt x="788" y="274"/>
                  <a:pt x="782" y="285"/>
                  <a:pt x="776" y="297"/>
                </a:cubicBezTo>
                <a:cubicBezTo>
                  <a:pt x="759" y="330"/>
                  <a:pt x="743" y="364"/>
                  <a:pt x="726" y="397"/>
                </a:cubicBezTo>
                <a:cubicBezTo>
                  <a:pt x="708" y="432"/>
                  <a:pt x="691" y="467"/>
                  <a:pt x="673" y="502"/>
                </a:cubicBezTo>
                <a:cubicBezTo>
                  <a:pt x="667" y="514"/>
                  <a:pt x="661" y="526"/>
                  <a:pt x="655" y="538"/>
                </a:cubicBezTo>
                <a:cubicBezTo>
                  <a:pt x="643" y="563"/>
                  <a:pt x="630" y="589"/>
                  <a:pt x="617" y="614"/>
                </a:cubicBezTo>
                <a:cubicBezTo>
                  <a:pt x="598" y="652"/>
                  <a:pt x="579" y="690"/>
                  <a:pt x="560" y="728"/>
                </a:cubicBezTo>
                <a:cubicBezTo>
                  <a:pt x="548" y="752"/>
                  <a:pt x="535" y="777"/>
                  <a:pt x="523" y="802"/>
                </a:cubicBezTo>
                <a:cubicBezTo>
                  <a:pt x="522" y="803"/>
                  <a:pt x="521" y="804"/>
                  <a:pt x="521" y="806"/>
                </a:cubicBezTo>
                <a:cubicBezTo>
                  <a:pt x="518" y="800"/>
                  <a:pt x="515" y="794"/>
                  <a:pt x="512" y="788"/>
                </a:cubicBezTo>
                <a:cubicBezTo>
                  <a:pt x="504" y="772"/>
                  <a:pt x="496" y="756"/>
                  <a:pt x="488" y="739"/>
                </a:cubicBezTo>
                <a:cubicBezTo>
                  <a:pt x="476" y="716"/>
                  <a:pt x="464" y="692"/>
                  <a:pt x="452" y="668"/>
                </a:cubicBezTo>
                <a:cubicBezTo>
                  <a:pt x="437" y="639"/>
                  <a:pt x="423" y="610"/>
                  <a:pt x="408" y="581"/>
                </a:cubicBezTo>
                <a:cubicBezTo>
                  <a:pt x="392" y="550"/>
                  <a:pt x="376" y="518"/>
                  <a:pt x="360" y="486"/>
                </a:cubicBezTo>
                <a:cubicBezTo>
                  <a:pt x="344" y="454"/>
                  <a:pt x="328" y="422"/>
                  <a:pt x="312" y="390"/>
                </a:cubicBezTo>
                <a:cubicBezTo>
                  <a:pt x="297" y="360"/>
                  <a:pt x="282" y="330"/>
                  <a:pt x="267" y="300"/>
                </a:cubicBezTo>
                <a:cubicBezTo>
                  <a:pt x="254" y="275"/>
                  <a:pt x="242" y="250"/>
                  <a:pt x="229" y="224"/>
                </a:cubicBezTo>
                <a:cubicBezTo>
                  <a:pt x="220" y="206"/>
                  <a:pt x="211" y="188"/>
                  <a:pt x="202" y="170"/>
                </a:cubicBezTo>
                <a:cubicBezTo>
                  <a:pt x="199" y="164"/>
                  <a:pt x="196" y="159"/>
                  <a:pt x="193" y="153"/>
                </a:cubicBezTo>
                <a:cubicBezTo>
                  <a:pt x="192" y="150"/>
                  <a:pt x="189" y="147"/>
                  <a:pt x="189" y="144"/>
                </a:cubicBezTo>
                <a:cubicBezTo>
                  <a:pt x="189" y="144"/>
                  <a:pt x="188" y="143"/>
                  <a:pt x="188" y="143"/>
                </a:cubicBezTo>
                <a:cubicBezTo>
                  <a:pt x="200" y="143"/>
                  <a:pt x="212" y="143"/>
                  <a:pt x="224" y="143"/>
                </a:cubicBezTo>
                <a:cubicBezTo>
                  <a:pt x="252" y="143"/>
                  <a:pt x="280" y="143"/>
                  <a:pt x="308" y="143"/>
                </a:cubicBezTo>
                <a:cubicBezTo>
                  <a:pt x="340" y="143"/>
                  <a:pt x="371" y="143"/>
                  <a:pt x="403" y="143"/>
                </a:cubicBezTo>
                <a:cubicBezTo>
                  <a:pt x="426" y="143"/>
                  <a:pt x="449" y="143"/>
                  <a:pt x="472" y="143"/>
                </a:cubicBezTo>
                <a:cubicBezTo>
                  <a:pt x="475" y="143"/>
                  <a:pt x="478" y="143"/>
                  <a:pt x="481" y="143"/>
                </a:cubicBezTo>
                <a:cubicBezTo>
                  <a:pt x="482" y="143"/>
                  <a:pt x="484" y="143"/>
                  <a:pt x="485" y="143"/>
                </a:cubicBezTo>
                <a:cubicBezTo>
                  <a:pt x="487" y="144"/>
                  <a:pt x="487" y="146"/>
                  <a:pt x="488" y="148"/>
                </a:cubicBezTo>
                <a:cubicBezTo>
                  <a:pt x="496" y="163"/>
                  <a:pt x="503" y="178"/>
                  <a:pt x="511" y="193"/>
                </a:cubicBezTo>
                <a:cubicBezTo>
                  <a:pt x="524" y="219"/>
                  <a:pt x="537" y="244"/>
                  <a:pt x="549" y="270"/>
                </a:cubicBezTo>
                <a:cubicBezTo>
                  <a:pt x="564" y="299"/>
                  <a:pt x="578" y="327"/>
                  <a:pt x="593" y="356"/>
                </a:cubicBezTo>
                <a:cubicBezTo>
                  <a:pt x="605" y="380"/>
                  <a:pt x="617" y="404"/>
                  <a:pt x="629" y="429"/>
                </a:cubicBezTo>
                <a:cubicBezTo>
                  <a:pt x="636" y="442"/>
                  <a:pt x="642" y="454"/>
                  <a:pt x="649" y="467"/>
                </a:cubicBezTo>
                <a:cubicBezTo>
                  <a:pt x="649" y="468"/>
                  <a:pt x="649" y="469"/>
                  <a:pt x="650" y="469"/>
                </a:cubicBezTo>
                <a:cubicBezTo>
                  <a:pt x="664" y="440"/>
                  <a:pt x="679" y="411"/>
                  <a:pt x="693" y="382"/>
                </a:cubicBezTo>
                <a:cubicBezTo>
                  <a:pt x="703" y="363"/>
                  <a:pt x="712" y="345"/>
                  <a:pt x="721" y="327"/>
                </a:cubicBezTo>
                <a:cubicBezTo>
                  <a:pt x="723" y="322"/>
                  <a:pt x="726" y="317"/>
                  <a:pt x="728" y="312"/>
                </a:cubicBezTo>
                <a:cubicBezTo>
                  <a:pt x="729" y="311"/>
                  <a:pt x="729" y="311"/>
                  <a:pt x="729" y="309"/>
                </a:cubicBezTo>
                <a:cubicBezTo>
                  <a:pt x="728" y="306"/>
                  <a:pt x="726" y="303"/>
                  <a:pt x="724" y="300"/>
                </a:cubicBezTo>
                <a:cubicBezTo>
                  <a:pt x="721" y="295"/>
                  <a:pt x="718" y="289"/>
                  <a:pt x="716" y="284"/>
                </a:cubicBezTo>
                <a:cubicBezTo>
                  <a:pt x="707" y="267"/>
                  <a:pt x="699" y="250"/>
                  <a:pt x="691" y="234"/>
                </a:cubicBezTo>
                <a:cubicBezTo>
                  <a:pt x="670" y="193"/>
                  <a:pt x="650" y="152"/>
                  <a:pt x="629" y="111"/>
                </a:cubicBezTo>
                <a:cubicBezTo>
                  <a:pt x="617" y="87"/>
                  <a:pt x="606" y="64"/>
                  <a:pt x="594" y="40"/>
                </a:cubicBezTo>
                <a:cubicBezTo>
                  <a:pt x="581" y="16"/>
                  <a:pt x="556" y="2"/>
                  <a:pt x="529" y="1"/>
                </a:cubicBezTo>
                <a:cubicBezTo>
                  <a:pt x="523" y="0"/>
                  <a:pt x="517" y="1"/>
                  <a:pt x="511" y="1"/>
                </a:cubicBezTo>
                <a:cubicBezTo>
                  <a:pt x="478" y="1"/>
                  <a:pt x="446" y="1"/>
                  <a:pt x="414" y="1"/>
                </a:cubicBezTo>
                <a:cubicBezTo>
                  <a:pt x="368" y="1"/>
                  <a:pt x="322" y="1"/>
                  <a:pt x="277" y="1"/>
                </a:cubicBezTo>
                <a:cubicBezTo>
                  <a:pt x="234" y="1"/>
                  <a:pt x="191" y="1"/>
                  <a:pt x="148" y="1"/>
                </a:cubicBezTo>
                <a:cubicBezTo>
                  <a:pt x="124" y="1"/>
                  <a:pt x="100" y="1"/>
                  <a:pt x="76" y="1"/>
                </a:cubicBezTo>
                <a:cubicBezTo>
                  <a:pt x="75" y="1"/>
                  <a:pt x="74" y="1"/>
                  <a:pt x="73" y="1"/>
                </a:cubicBezTo>
                <a:cubicBezTo>
                  <a:pt x="57" y="2"/>
                  <a:pt x="42" y="6"/>
                  <a:pt x="30" y="15"/>
                </a:cubicBezTo>
                <a:cubicBezTo>
                  <a:pt x="17" y="25"/>
                  <a:pt x="8" y="38"/>
                  <a:pt x="4" y="53"/>
                </a:cubicBezTo>
                <a:cubicBezTo>
                  <a:pt x="0" y="71"/>
                  <a:pt x="2" y="88"/>
                  <a:pt x="9" y="104"/>
                </a:cubicBezTo>
                <a:cubicBezTo>
                  <a:pt x="12" y="111"/>
                  <a:pt x="16" y="117"/>
                  <a:pt x="19" y="123"/>
                </a:cubicBezTo>
                <a:cubicBezTo>
                  <a:pt x="26" y="137"/>
                  <a:pt x="33" y="151"/>
                  <a:pt x="40" y="165"/>
                </a:cubicBezTo>
                <a:cubicBezTo>
                  <a:pt x="50" y="186"/>
                  <a:pt x="61" y="206"/>
                  <a:pt x="71" y="227"/>
                </a:cubicBezTo>
                <a:cubicBezTo>
                  <a:pt x="84" y="252"/>
                  <a:pt x="96" y="278"/>
                  <a:pt x="109" y="303"/>
                </a:cubicBezTo>
                <a:cubicBezTo>
                  <a:pt x="124" y="332"/>
                  <a:pt x="138" y="361"/>
                  <a:pt x="153" y="390"/>
                </a:cubicBezTo>
                <a:cubicBezTo>
                  <a:pt x="169" y="422"/>
                  <a:pt x="185" y="453"/>
                  <a:pt x="200" y="485"/>
                </a:cubicBezTo>
                <a:cubicBezTo>
                  <a:pt x="217" y="517"/>
                  <a:pt x="233" y="549"/>
                  <a:pt x="249" y="582"/>
                </a:cubicBezTo>
                <a:cubicBezTo>
                  <a:pt x="265" y="614"/>
                  <a:pt x="281" y="645"/>
                  <a:pt x="297" y="677"/>
                </a:cubicBezTo>
                <a:cubicBezTo>
                  <a:pt x="312" y="707"/>
                  <a:pt x="327" y="737"/>
                  <a:pt x="342" y="767"/>
                </a:cubicBezTo>
                <a:cubicBezTo>
                  <a:pt x="356" y="794"/>
                  <a:pt x="369" y="820"/>
                  <a:pt x="382" y="847"/>
                </a:cubicBezTo>
                <a:cubicBezTo>
                  <a:pt x="393" y="869"/>
                  <a:pt x="405" y="891"/>
                  <a:pt x="416" y="913"/>
                </a:cubicBezTo>
                <a:cubicBezTo>
                  <a:pt x="424" y="929"/>
                  <a:pt x="432" y="945"/>
                  <a:pt x="440" y="961"/>
                </a:cubicBezTo>
                <a:cubicBezTo>
                  <a:pt x="444" y="970"/>
                  <a:pt x="449" y="979"/>
                  <a:pt x="453" y="988"/>
                </a:cubicBezTo>
                <a:cubicBezTo>
                  <a:pt x="454" y="989"/>
                  <a:pt x="454" y="990"/>
                  <a:pt x="455" y="991"/>
                </a:cubicBezTo>
                <a:cubicBezTo>
                  <a:pt x="460" y="1004"/>
                  <a:pt x="468" y="1014"/>
                  <a:pt x="479" y="1023"/>
                </a:cubicBezTo>
                <a:cubicBezTo>
                  <a:pt x="492" y="1032"/>
                  <a:pt x="507" y="1036"/>
                  <a:pt x="523" y="1036"/>
                </a:cubicBezTo>
                <a:cubicBezTo>
                  <a:pt x="538" y="1035"/>
                  <a:pt x="553" y="1030"/>
                  <a:pt x="565" y="1021"/>
                </a:cubicBezTo>
                <a:cubicBezTo>
                  <a:pt x="575" y="1013"/>
                  <a:pt x="582" y="1003"/>
                  <a:pt x="587" y="991"/>
                </a:cubicBezTo>
                <a:cubicBezTo>
                  <a:pt x="589" y="988"/>
                  <a:pt x="590" y="985"/>
                  <a:pt x="592" y="982"/>
                </a:cubicBezTo>
                <a:cubicBezTo>
                  <a:pt x="602" y="961"/>
                  <a:pt x="612" y="940"/>
                  <a:pt x="623" y="920"/>
                </a:cubicBezTo>
                <a:cubicBezTo>
                  <a:pt x="638" y="889"/>
                  <a:pt x="654" y="859"/>
                  <a:pt x="669" y="828"/>
                </a:cubicBezTo>
                <a:cubicBezTo>
                  <a:pt x="684" y="798"/>
                  <a:pt x="700" y="767"/>
                  <a:pt x="715" y="736"/>
                </a:cubicBezTo>
                <a:cubicBezTo>
                  <a:pt x="725" y="716"/>
                  <a:pt x="735" y="696"/>
                  <a:pt x="745" y="676"/>
                </a:cubicBezTo>
                <a:cubicBezTo>
                  <a:pt x="746" y="674"/>
                  <a:pt x="748" y="671"/>
                  <a:pt x="749" y="668"/>
                </a:cubicBezTo>
                <a:cubicBezTo>
                  <a:pt x="749" y="668"/>
                  <a:pt x="749" y="668"/>
                  <a:pt x="750" y="669"/>
                </a:cubicBezTo>
                <a:cubicBezTo>
                  <a:pt x="754" y="660"/>
                  <a:pt x="758" y="651"/>
                  <a:pt x="763" y="642"/>
                </a:cubicBezTo>
                <a:cubicBezTo>
                  <a:pt x="773" y="621"/>
                  <a:pt x="784" y="600"/>
                  <a:pt x="794" y="579"/>
                </a:cubicBezTo>
                <a:cubicBezTo>
                  <a:pt x="807" y="553"/>
                  <a:pt x="820" y="528"/>
                  <a:pt x="833" y="502"/>
                </a:cubicBezTo>
                <a:cubicBezTo>
                  <a:pt x="844" y="480"/>
                  <a:pt x="855" y="458"/>
                  <a:pt x="866" y="436"/>
                </a:cubicBezTo>
                <a:cubicBezTo>
                  <a:pt x="869" y="428"/>
                  <a:pt x="873" y="421"/>
                  <a:pt x="876" y="414"/>
                </a:cubicBezTo>
                <a:cubicBezTo>
                  <a:pt x="878" y="410"/>
                  <a:pt x="880" y="407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7" y="394"/>
                  <a:pt x="891" y="386"/>
                  <a:pt x="895" y="377"/>
                </a:cubicBezTo>
                <a:cubicBezTo>
                  <a:pt x="906" y="356"/>
                  <a:pt x="917" y="335"/>
                  <a:pt x="927" y="314"/>
                </a:cubicBezTo>
                <a:cubicBezTo>
                  <a:pt x="940" y="288"/>
                  <a:pt x="953" y="263"/>
                  <a:pt x="965" y="238"/>
                </a:cubicBezTo>
                <a:cubicBezTo>
                  <a:pt x="976" y="216"/>
                  <a:pt x="987" y="195"/>
                  <a:pt x="998" y="173"/>
                </a:cubicBezTo>
                <a:cubicBezTo>
                  <a:pt x="1001" y="166"/>
                  <a:pt x="1005" y="159"/>
                  <a:pt x="1008" y="152"/>
                </a:cubicBezTo>
                <a:cubicBezTo>
                  <a:pt x="1009" y="150"/>
                  <a:pt x="1010" y="148"/>
                  <a:pt x="1011" y="146"/>
                </a:cubicBezTo>
                <a:cubicBezTo>
                  <a:pt x="1012" y="145"/>
                  <a:pt x="1012" y="144"/>
                  <a:pt x="1013" y="143"/>
                </a:cubicBezTo>
                <a:cubicBezTo>
                  <a:pt x="1014" y="142"/>
                  <a:pt x="1017" y="143"/>
                  <a:pt x="1019" y="143"/>
                </a:cubicBezTo>
                <a:cubicBezTo>
                  <a:pt x="1025" y="143"/>
                  <a:pt x="1032" y="143"/>
                  <a:pt x="1038" y="143"/>
                </a:cubicBezTo>
                <a:cubicBezTo>
                  <a:pt x="1061" y="143"/>
                  <a:pt x="1083" y="143"/>
                  <a:pt x="1106" y="143"/>
                </a:cubicBezTo>
                <a:cubicBezTo>
                  <a:pt x="1134" y="143"/>
                  <a:pt x="1163" y="143"/>
                  <a:pt x="1191" y="143"/>
                </a:cubicBezTo>
                <a:cubicBezTo>
                  <a:pt x="1216" y="143"/>
                  <a:pt x="1242" y="143"/>
                  <a:pt x="1267" y="143"/>
                </a:cubicBezTo>
                <a:cubicBezTo>
                  <a:pt x="1281" y="143"/>
                  <a:pt x="1295" y="143"/>
                  <a:pt x="1308" y="143"/>
                </a:cubicBezTo>
                <a:cubicBezTo>
                  <a:pt x="1309" y="143"/>
                  <a:pt x="1310" y="143"/>
                  <a:pt x="1310" y="143"/>
                </a:cubicBezTo>
                <a:cubicBezTo>
                  <a:pt x="1307" y="149"/>
                  <a:pt x="1304" y="155"/>
                  <a:pt x="1301" y="161"/>
                </a:cubicBezTo>
                <a:cubicBezTo>
                  <a:pt x="1293" y="177"/>
                  <a:pt x="1285" y="193"/>
                  <a:pt x="1277" y="209"/>
                </a:cubicBezTo>
                <a:cubicBezTo>
                  <a:pt x="1265" y="233"/>
                  <a:pt x="1253" y="256"/>
                  <a:pt x="1242" y="280"/>
                </a:cubicBezTo>
                <a:cubicBezTo>
                  <a:pt x="1227" y="309"/>
                  <a:pt x="1212" y="338"/>
                  <a:pt x="1198" y="367"/>
                </a:cubicBezTo>
                <a:cubicBezTo>
                  <a:pt x="1182" y="399"/>
                  <a:pt x="1166" y="431"/>
                  <a:pt x="1150" y="462"/>
                </a:cubicBezTo>
                <a:cubicBezTo>
                  <a:pt x="1134" y="494"/>
                  <a:pt x="1118" y="526"/>
                  <a:pt x="1102" y="558"/>
                </a:cubicBezTo>
                <a:cubicBezTo>
                  <a:pt x="1087" y="588"/>
                  <a:pt x="1072" y="618"/>
                  <a:pt x="1057" y="648"/>
                </a:cubicBezTo>
                <a:cubicBezTo>
                  <a:pt x="1044" y="674"/>
                  <a:pt x="1031" y="699"/>
                  <a:pt x="1019" y="724"/>
                </a:cubicBezTo>
                <a:cubicBezTo>
                  <a:pt x="1010" y="742"/>
                  <a:pt x="1000" y="760"/>
                  <a:pt x="991" y="778"/>
                </a:cubicBezTo>
                <a:cubicBezTo>
                  <a:pt x="988" y="784"/>
                  <a:pt x="986" y="790"/>
                  <a:pt x="983" y="795"/>
                </a:cubicBezTo>
                <a:cubicBezTo>
                  <a:pt x="981" y="798"/>
                  <a:pt x="980" y="802"/>
                  <a:pt x="978" y="804"/>
                </a:cubicBezTo>
                <a:cubicBezTo>
                  <a:pt x="978" y="805"/>
                  <a:pt x="978" y="805"/>
                  <a:pt x="978" y="805"/>
                </a:cubicBezTo>
                <a:cubicBezTo>
                  <a:pt x="973" y="797"/>
                  <a:pt x="969" y="788"/>
                  <a:pt x="965" y="780"/>
                </a:cubicBezTo>
                <a:cubicBezTo>
                  <a:pt x="955" y="760"/>
                  <a:pt x="944" y="739"/>
                  <a:pt x="934" y="719"/>
                </a:cubicBezTo>
                <a:cubicBezTo>
                  <a:pt x="922" y="694"/>
                  <a:pt x="909" y="669"/>
                  <a:pt x="897" y="645"/>
                </a:cubicBezTo>
                <a:cubicBezTo>
                  <a:pt x="886" y="623"/>
                  <a:pt x="876" y="602"/>
                  <a:pt x="865" y="581"/>
                </a:cubicBezTo>
                <a:cubicBezTo>
                  <a:pt x="861" y="574"/>
                  <a:pt x="858" y="567"/>
                  <a:pt x="854" y="560"/>
                </a:cubicBezTo>
                <a:cubicBezTo>
                  <a:pt x="853" y="557"/>
                  <a:pt x="852" y="555"/>
                  <a:pt x="851" y="553"/>
                </a:cubicBezTo>
                <a:cubicBezTo>
                  <a:pt x="851" y="552"/>
                  <a:pt x="850" y="550"/>
                  <a:pt x="849" y="549"/>
                </a:cubicBezTo>
                <a:cubicBezTo>
                  <a:pt x="849" y="549"/>
                  <a:pt x="849" y="549"/>
                  <a:pt x="849" y="549"/>
                </a:cubicBezTo>
                <a:cubicBezTo>
                  <a:pt x="838" y="570"/>
                  <a:pt x="828" y="591"/>
                  <a:pt x="817" y="613"/>
                </a:cubicBezTo>
                <a:cubicBezTo>
                  <a:pt x="803" y="642"/>
                  <a:pt x="788" y="671"/>
                  <a:pt x="774" y="700"/>
                </a:cubicBezTo>
                <a:cubicBezTo>
                  <a:pt x="772" y="703"/>
                  <a:pt x="769" y="707"/>
                  <a:pt x="770" y="710"/>
                </a:cubicBezTo>
                <a:cubicBezTo>
                  <a:pt x="774" y="716"/>
                  <a:pt x="777" y="723"/>
                  <a:pt x="780" y="729"/>
                </a:cubicBezTo>
                <a:cubicBezTo>
                  <a:pt x="794" y="757"/>
                  <a:pt x="808" y="784"/>
                  <a:pt x="822" y="812"/>
                </a:cubicBezTo>
                <a:cubicBezTo>
                  <a:pt x="838" y="845"/>
                  <a:pt x="855" y="879"/>
                  <a:pt x="872" y="912"/>
                </a:cubicBezTo>
                <a:cubicBezTo>
                  <a:pt x="884" y="936"/>
                  <a:pt x="895" y="959"/>
                  <a:pt x="907" y="982"/>
                </a:cubicBezTo>
                <a:cubicBezTo>
                  <a:pt x="910" y="988"/>
                  <a:pt x="913" y="995"/>
                  <a:pt x="917" y="1001"/>
                </a:cubicBezTo>
                <a:cubicBezTo>
                  <a:pt x="933" y="1029"/>
                  <a:pt x="966" y="1041"/>
                  <a:pt x="997" y="1033"/>
                </a:cubicBezTo>
                <a:cubicBezTo>
                  <a:pt x="1011" y="1030"/>
                  <a:pt x="1024" y="1021"/>
                  <a:pt x="1033" y="1009"/>
                </a:cubicBezTo>
                <a:cubicBezTo>
                  <a:pt x="1038" y="1004"/>
                  <a:pt x="1041" y="997"/>
                  <a:pt x="1044" y="991"/>
                </a:cubicBezTo>
                <a:cubicBezTo>
                  <a:pt x="1045" y="989"/>
                  <a:pt x="1046" y="987"/>
                  <a:pt x="1047" y="985"/>
                </a:cubicBezTo>
                <a:cubicBezTo>
                  <a:pt x="1052" y="974"/>
                  <a:pt x="1058" y="963"/>
                  <a:pt x="1063" y="952"/>
                </a:cubicBezTo>
                <a:cubicBezTo>
                  <a:pt x="1073" y="934"/>
                  <a:pt x="1082" y="915"/>
                  <a:pt x="1092" y="896"/>
                </a:cubicBezTo>
                <a:cubicBezTo>
                  <a:pt x="1104" y="871"/>
                  <a:pt x="1117" y="846"/>
                  <a:pt x="1130" y="820"/>
                </a:cubicBezTo>
                <a:cubicBezTo>
                  <a:pt x="1145" y="791"/>
                  <a:pt x="1160" y="761"/>
                  <a:pt x="1174" y="731"/>
                </a:cubicBezTo>
                <a:cubicBezTo>
                  <a:pt x="1191" y="698"/>
                  <a:pt x="1207" y="666"/>
                  <a:pt x="1224" y="633"/>
                </a:cubicBezTo>
                <a:cubicBezTo>
                  <a:pt x="1241" y="598"/>
                  <a:pt x="1258" y="564"/>
                  <a:pt x="1275" y="530"/>
                </a:cubicBezTo>
                <a:cubicBezTo>
                  <a:pt x="1292" y="496"/>
                  <a:pt x="1310" y="462"/>
                  <a:pt x="1327" y="428"/>
                </a:cubicBezTo>
                <a:cubicBezTo>
                  <a:pt x="1343" y="396"/>
                  <a:pt x="1359" y="364"/>
                  <a:pt x="1375" y="332"/>
                </a:cubicBezTo>
                <a:cubicBezTo>
                  <a:pt x="1389" y="304"/>
                  <a:pt x="1403" y="275"/>
                  <a:pt x="1418" y="247"/>
                </a:cubicBezTo>
                <a:cubicBezTo>
                  <a:pt x="1429" y="224"/>
                  <a:pt x="1441" y="201"/>
                  <a:pt x="1452" y="178"/>
                </a:cubicBezTo>
                <a:cubicBezTo>
                  <a:pt x="1461" y="161"/>
                  <a:pt x="1469" y="145"/>
                  <a:pt x="1477" y="129"/>
                </a:cubicBezTo>
                <a:cubicBezTo>
                  <a:pt x="1481" y="121"/>
                  <a:pt x="1485" y="113"/>
                  <a:pt x="1489" y="105"/>
                </a:cubicBezTo>
                <a:cubicBezTo>
                  <a:pt x="1495" y="93"/>
                  <a:pt x="1497" y="81"/>
                  <a:pt x="1497" y="68"/>
                </a:cubicBezTo>
                <a:cubicBezTo>
                  <a:pt x="1496" y="65"/>
                  <a:pt x="1497" y="69"/>
                  <a:pt x="1497" y="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DB626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400" y="1753200"/>
            <a:ext cx="5144400" cy="946800"/>
          </a:xfrm>
        </p:spPr>
        <p:txBody>
          <a:bodyPr lIns="0" tIns="0" rIns="0">
            <a:normAutofit/>
          </a:bodyPr>
          <a:lstStyle>
            <a:lvl1pPr algn="ctr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202400" y="2962800"/>
            <a:ext cx="9784800" cy="328680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1306285" y="21481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8737599" y="21481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407600" y="4082400"/>
            <a:ext cx="9414000" cy="1015200"/>
          </a:xfrm>
        </p:spPr>
        <p:txBody>
          <a:bodyPr anchor="t" anchorCtr="0">
            <a:normAutofit/>
          </a:bodyPr>
          <a:lstStyle>
            <a:lvl1pPr algn="ctr">
              <a:defRPr sz="6000" b="1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5122343" y="1678732"/>
            <a:ext cx="1947314" cy="199791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800" b="1" dirty="0">
              <a:solidFill>
                <a:schemeClr val="accen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400" y="914400"/>
            <a:ext cx="5144400" cy="946800"/>
          </a:xfrm>
        </p:spPr>
        <p:txBody>
          <a:bodyPr lIns="0" tIns="0" rIns="0">
            <a:normAutofit/>
          </a:bodyPr>
          <a:lstStyle>
            <a:lvl1pPr algn="ctr"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02400" y="1922526"/>
            <a:ext cx="9784800" cy="227049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02400" y="4223292"/>
            <a:ext cx="9784800" cy="227049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306285" y="13099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8737599" y="13099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20@|9FFC:0|FBC:0|LFC:16777215|LBC:16777215"/>
          <p:cNvCxnSpPr/>
          <p:nvPr/>
        </p:nvCxnSpPr>
        <p:spPr>
          <a:xfrm>
            <a:off x="1447409" y="3622701"/>
            <a:ext cx="35509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8@|9FFC:0|FBC:0|LFC:16777215|LBC:16777215"/>
          <p:cNvCxnSpPr/>
          <p:nvPr/>
        </p:nvCxnSpPr>
        <p:spPr>
          <a:xfrm>
            <a:off x="7076829" y="3625047"/>
            <a:ext cx="37010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28"/>
          <p:cNvSpPr/>
          <p:nvPr/>
        </p:nvSpPr>
        <p:spPr bwMode="auto">
          <a:xfrm>
            <a:off x="5500685" y="3606425"/>
            <a:ext cx="1190630" cy="828538"/>
          </a:xfrm>
          <a:custGeom>
            <a:avLst/>
            <a:gdLst>
              <a:gd name="T0" fmla="*/ 2571618 w 1497"/>
              <a:gd name="T1" fmla="*/ 1804 h 1041"/>
              <a:gd name="T2" fmla="*/ 2100936 w 1497"/>
              <a:gd name="T3" fmla="*/ 1804 h 1041"/>
              <a:gd name="T4" fmla="*/ 1747474 w 1497"/>
              <a:gd name="T5" fmla="*/ 1804 h 1041"/>
              <a:gd name="T6" fmla="*/ 1513035 w 1497"/>
              <a:gd name="T7" fmla="*/ 310273 h 1041"/>
              <a:gd name="T8" fmla="*/ 1309253 w 1497"/>
              <a:gd name="T9" fmla="*/ 716154 h 1041"/>
              <a:gd name="T10" fmla="*/ 1112685 w 1497"/>
              <a:gd name="T11" fmla="*/ 1107604 h 1041"/>
              <a:gd name="T12" fmla="*/ 939560 w 1497"/>
              <a:gd name="T13" fmla="*/ 1453956 h 1041"/>
              <a:gd name="T14" fmla="*/ 815127 w 1497"/>
              <a:gd name="T15" fmla="*/ 1205016 h 1041"/>
              <a:gd name="T16" fmla="*/ 562654 w 1497"/>
              <a:gd name="T17" fmla="*/ 703527 h 1041"/>
              <a:gd name="T18" fmla="*/ 364283 w 1497"/>
              <a:gd name="T19" fmla="*/ 306666 h 1041"/>
              <a:gd name="T20" fmla="*/ 339035 w 1497"/>
              <a:gd name="T21" fmla="*/ 257960 h 1041"/>
              <a:gd name="T22" fmla="*/ 726762 w 1497"/>
              <a:gd name="T23" fmla="*/ 257960 h 1041"/>
              <a:gd name="T24" fmla="*/ 874639 w 1497"/>
              <a:gd name="T25" fmla="*/ 257960 h 1041"/>
              <a:gd name="T26" fmla="*/ 990055 w 1497"/>
              <a:gd name="T27" fmla="*/ 487057 h 1041"/>
              <a:gd name="T28" fmla="*/ 1170393 w 1497"/>
              <a:gd name="T29" fmla="*/ 842429 h 1041"/>
              <a:gd name="T30" fmla="*/ 1300236 w 1497"/>
              <a:gd name="T31" fmla="*/ 589880 h 1041"/>
              <a:gd name="T32" fmla="*/ 1305646 w 1497"/>
              <a:gd name="T33" fmla="*/ 541175 h 1041"/>
              <a:gd name="T34" fmla="*/ 1134325 w 1497"/>
              <a:gd name="T35" fmla="*/ 200235 h 1041"/>
              <a:gd name="T36" fmla="*/ 921527 w 1497"/>
              <a:gd name="T37" fmla="*/ 1804 h 1041"/>
              <a:gd name="T38" fmla="*/ 266900 w 1497"/>
              <a:gd name="T39" fmla="*/ 1804 h 1041"/>
              <a:gd name="T40" fmla="*/ 54101 w 1497"/>
              <a:gd name="T41" fmla="*/ 27059 h 1041"/>
              <a:gd name="T42" fmla="*/ 34264 w 1497"/>
              <a:gd name="T43" fmla="*/ 221882 h 1041"/>
              <a:gd name="T44" fmla="*/ 196568 w 1497"/>
              <a:gd name="T45" fmla="*/ 546586 h 1041"/>
              <a:gd name="T46" fmla="*/ 449041 w 1497"/>
              <a:gd name="T47" fmla="*/ 1049879 h 1041"/>
              <a:gd name="T48" fmla="*/ 688891 w 1497"/>
              <a:gd name="T49" fmla="*/ 1527916 h 1041"/>
              <a:gd name="T50" fmla="*/ 816931 w 1497"/>
              <a:gd name="T51" fmla="*/ 1782268 h 1041"/>
              <a:gd name="T52" fmla="*/ 943167 w 1497"/>
              <a:gd name="T53" fmla="*/ 1868856 h 1041"/>
              <a:gd name="T54" fmla="*/ 1067600 w 1497"/>
              <a:gd name="T55" fmla="*/ 1771445 h 1041"/>
              <a:gd name="T56" fmla="*/ 1289416 w 1497"/>
              <a:gd name="T57" fmla="*/ 1327682 h 1041"/>
              <a:gd name="T58" fmla="*/ 1352534 w 1497"/>
              <a:gd name="T59" fmla="*/ 1206819 h 1041"/>
              <a:gd name="T60" fmla="*/ 1502215 w 1497"/>
              <a:gd name="T61" fmla="*/ 905566 h 1041"/>
              <a:gd name="T62" fmla="*/ 1590580 w 1497"/>
              <a:gd name="T63" fmla="*/ 726978 h 1041"/>
              <a:gd name="T64" fmla="*/ 1614024 w 1497"/>
              <a:gd name="T65" fmla="*/ 680076 h 1041"/>
              <a:gd name="T66" fmla="*/ 1799772 w 1497"/>
              <a:gd name="T67" fmla="*/ 312077 h 1041"/>
              <a:gd name="T68" fmla="*/ 1826823 w 1497"/>
              <a:gd name="T69" fmla="*/ 257960 h 1041"/>
              <a:gd name="T70" fmla="*/ 1994537 w 1497"/>
              <a:gd name="T71" fmla="*/ 257960 h 1041"/>
              <a:gd name="T72" fmla="*/ 2358819 w 1497"/>
              <a:gd name="T73" fmla="*/ 257960 h 1041"/>
              <a:gd name="T74" fmla="*/ 2302915 w 1497"/>
              <a:gd name="T75" fmla="*/ 377018 h 1041"/>
              <a:gd name="T76" fmla="*/ 2073886 w 1497"/>
              <a:gd name="T77" fmla="*/ 833409 h 1041"/>
              <a:gd name="T78" fmla="*/ 1837643 w 1497"/>
              <a:gd name="T79" fmla="*/ 1306035 h 1041"/>
              <a:gd name="T80" fmla="*/ 1763704 w 1497"/>
              <a:gd name="T81" fmla="*/ 1450348 h 1041"/>
              <a:gd name="T82" fmla="*/ 1684356 w 1497"/>
              <a:gd name="T83" fmla="*/ 1297015 h 1041"/>
              <a:gd name="T84" fmla="*/ 1540085 w 1497"/>
              <a:gd name="T85" fmla="*/ 1010193 h 1041"/>
              <a:gd name="T86" fmla="*/ 1531069 w 1497"/>
              <a:gd name="T87" fmla="*/ 990350 h 1041"/>
              <a:gd name="T88" fmla="*/ 1388602 w 1497"/>
              <a:gd name="T89" fmla="*/ 1280780 h 1041"/>
              <a:gd name="T90" fmla="*/ 1572546 w 1497"/>
              <a:gd name="T91" fmla="*/ 1645171 h 1041"/>
              <a:gd name="T92" fmla="*/ 1797969 w 1497"/>
              <a:gd name="T93" fmla="*/ 1863445 h 1041"/>
              <a:gd name="T94" fmla="*/ 1888138 w 1497"/>
              <a:gd name="T95" fmla="*/ 1776857 h 1041"/>
              <a:gd name="T96" fmla="*/ 2037818 w 1497"/>
              <a:gd name="T97" fmla="*/ 1479211 h 1041"/>
              <a:gd name="T98" fmla="*/ 2299308 w 1497"/>
              <a:gd name="T99" fmla="*/ 956075 h 1041"/>
              <a:gd name="T100" fmla="*/ 2557191 w 1497"/>
              <a:gd name="T101" fmla="*/ 445567 h 1041"/>
              <a:gd name="T102" fmla="*/ 2685231 w 1497"/>
              <a:gd name="T103" fmla="*/ 189411 h 104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497" h="1041">
                <a:moveTo>
                  <a:pt x="1497" y="68"/>
                </a:moveTo>
                <a:cubicBezTo>
                  <a:pt x="1495" y="46"/>
                  <a:pt x="1484" y="25"/>
                  <a:pt x="1466" y="13"/>
                </a:cubicBezTo>
                <a:cubicBezTo>
                  <a:pt x="1454" y="5"/>
                  <a:pt x="1440" y="1"/>
                  <a:pt x="1426" y="1"/>
                </a:cubicBezTo>
                <a:cubicBezTo>
                  <a:pt x="1420" y="0"/>
                  <a:pt x="1414" y="1"/>
                  <a:pt x="1408" y="1"/>
                </a:cubicBezTo>
                <a:cubicBezTo>
                  <a:pt x="1374" y="1"/>
                  <a:pt x="1341" y="1"/>
                  <a:pt x="1307" y="1"/>
                </a:cubicBezTo>
                <a:cubicBezTo>
                  <a:pt x="1260" y="1"/>
                  <a:pt x="1213" y="1"/>
                  <a:pt x="1165" y="1"/>
                </a:cubicBezTo>
                <a:cubicBezTo>
                  <a:pt x="1122" y="1"/>
                  <a:pt x="1078" y="1"/>
                  <a:pt x="1035" y="1"/>
                </a:cubicBezTo>
                <a:cubicBezTo>
                  <a:pt x="1013" y="1"/>
                  <a:pt x="992" y="1"/>
                  <a:pt x="970" y="1"/>
                </a:cubicBezTo>
                <a:cubicBezTo>
                  <a:pt x="970" y="1"/>
                  <a:pt x="969" y="1"/>
                  <a:pt x="969" y="1"/>
                </a:cubicBezTo>
                <a:cubicBezTo>
                  <a:pt x="942" y="1"/>
                  <a:pt x="917" y="17"/>
                  <a:pt x="905" y="41"/>
                </a:cubicBezTo>
                <a:cubicBezTo>
                  <a:pt x="900" y="50"/>
                  <a:pt x="896" y="58"/>
                  <a:pt x="892" y="67"/>
                </a:cubicBezTo>
                <a:cubicBezTo>
                  <a:pt x="874" y="102"/>
                  <a:pt x="857" y="137"/>
                  <a:pt x="839" y="172"/>
                </a:cubicBezTo>
                <a:cubicBezTo>
                  <a:pt x="824" y="202"/>
                  <a:pt x="808" y="233"/>
                  <a:pt x="793" y="263"/>
                </a:cubicBezTo>
                <a:cubicBezTo>
                  <a:pt x="788" y="274"/>
                  <a:pt x="782" y="285"/>
                  <a:pt x="776" y="297"/>
                </a:cubicBezTo>
                <a:cubicBezTo>
                  <a:pt x="759" y="330"/>
                  <a:pt x="743" y="364"/>
                  <a:pt x="726" y="397"/>
                </a:cubicBezTo>
                <a:cubicBezTo>
                  <a:pt x="708" y="432"/>
                  <a:pt x="691" y="467"/>
                  <a:pt x="673" y="502"/>
                </a:cubicBezTo>
                <a:cubicBezTo>
                  <a:pt x="667" y="514"/>
                  <a:pt x="661" y="526"/>
                  <a:pt x="655" y="538"/>
                </a:cubicBezTo>
                <a:cubicBezTo>
                  <a:pt x="643" y="563"/>
                  <a:pt x="630" y="589"/>
                  <a:pt x="617" y="614"/>
                </a:cubicBezTo>
                <a:cubicBezTo>
                  <a:pt x="598" y="652"/>
                  <a:pt x="579" y="690"/>
                  <a:pt x="560" y="728"/>
                </a:cubicBezTo>
                <a:cubicBezTo>
                  <a:pt x="548" y="752"/>
                  <a:pt x="535" y="777"/>
                  <a:pt x="523" y="802"/>
                </a:cubicBezTo>
                <a:cubicBezTo>
                  <a:pt x="522" y="803"/>
                  <a:pt x="521" y="804"/>
                  <a:pt x="521" y="806"/>
                </a:cubicBezTo>
                <a:cubicBezTo>
                  <a:pt x="518" y="800"/>
                  <a:pt x="515" y="794"/>
                  <a:pt x="512" y="788"/>
                </a:cubicBezTo>
                <a:cubicBezTo>
                  <a:pt x="504" y="772"/>
                  <a:pt x="496" y="756"/>
                  <a:pt x="488" y="739"/>
                </a:cubicBezTo>
                <a:cubicBezTo>
                  <a:pt x="476" y="716"/>
                  <a:pt x="464" y="692"/>
                  <a:pt x="452" y="668"/>
                </a:cubicBezTo>
                <a:cubicBezTo>
                  <a:pt x="437" y="639"/>
                  <a:pt x="423" y="610"/>
                  <a:pt x="408" y="581"/>
                </a:cubicBezTo>
                <a:cubicBezTo>
                  <a:pt x="392" y="550"/>
                  <a:pt x="376" y="518"/>
                  <a:pt x="360" y="486"/>
                </a:cubicBezTo>
                <a:cubicBezTo>
                  <a:pt x="344" y="454"/>
                  <a:pt x="328" y="422"/>
                  <a:pt x="312" y="390"/>
                </a:cubicBezTo>
                <a:cubicBezTo>
                  <a:pt x="297" y="360"/>
                  <a:pt x="282" y="330"/>
                  <a:pt x="267" y="300"/>
                </a:cubicBezTo>
                <a:cubicBezTo>
                  <a:pt x="254" y="275"/>
                  <a:pt x="242" y="250"/>
                  <a:pt x="229" y="224"/>
                </a:cubicBezTo>
                <a:cubicBezTo>
                  <a:pt x="220" y="206"/>
                  <a:pt x="211" y="188"/>
                  <a:pt x="202" y="170"/>
                </a:cubicBezTo>
                <a:cubicBezTo>
                  <a:pt x="199" y="164"/>
                  <a:pt x="196" y="159"/>
                  <a:pt x="193" y="153"/>
                </a:cubicBezTo>
                <a:cubicBezTo>
                  <a:pt x="192" y="150"/>
                  <a:pt x="189" y="147"/>
                  <a:pt x="189" y="144"/>
                </a:cubicBezTo>
                <a:cubicBezTo>
                  <a:pt x="189" y="144"/>
                  <a:pt x="188" y="143"/>
                  <a:pt x="188" y="143"/>
                </a:cubicBezTo>
                <a:cubicBezTo>
                  <a:pt x="200" y="143"/>
                  <a:pt x="212" y="143"/>
                  <a:pt x="224" y="143"/>
                </a:cubicBezTo>
                <a:cubicBezTo>
                  <a:pt x="252" y="143"/>
                  <a:pt x="280" y="143"/>
                  <a:pt x="308" y="143"/>
                </a:cubicBezTo>
                <a:cubicBezTo>
                  <a:pt x="340" y="143"/>
                  <a:pt x="371" y="143"/>
                  <a:pt x="403" y="143"/>
                </a:cubicBezTo>
                <a:cubicBezTo>
                  <a:pt x="426" y="143"/>
                  <a:pt x="449" y="143"/>
                  <a:pt x="472" y="143"/>
                </a:cubicBezTo>
                <a:cubicBezTo>
                  <a:pt x="475" y="143"/>
                  <a:pt x="478" y="143"/>
                  <a:pt x="481" y="143"/>
                </a:cubicBezTo>
                <a:cubicBezTo>
                  <a:pt x="482" y="143"/>
                  <a:pt x="484" y="143"/>
                  <a:pt x="485" y="143"/>
                </a:cubicBezTo>
                <a:cubicBezTo>
                  <a:pt x="487" y="144"/>
                  <a:pt x="487" y="146"/>
                  <a:pt x="488" y="148"/>
                </a:cubicBezTo>
                <a:cubicBezTo>
                  <a:pt x="496" y="163"/>
                  <a:pt x="503" y="178"/>
                  <a:pt x="511" y="193"/>
                </a:cubicBezTo>
                <a:cubicBezTo>
                  <a:pt x="524" y="219"/>
                  <a:pt x="537" y="244"/>
                  <a:pt x="549" y="270"/>
                </a:cubicBezTo>
                <a:cubicBezTo>
                  <a:pt x="564" y="299"/>
                  <a:pt x="578" y="327"/>
                  <a:pt x="593" y="356"/>
                </a:cubicBezTo>
                <a:cubicBezTo>
                  <a:pt x="605" y="380"/>
                  <a:pt x="617" y="404"/>
                  <a:pt x="629" y="429"/>
                </a:cubicBezTo>
                <a:cubicBezTo>
                  <a:pt x="636" y="442"/>
                  <a:pt x="642" y="454"/>
                  <a:pt x="649" y="467"/>
                </a:cubicBezTo>
                <a:cubicBezTo>
                  <a:pt x="649" y="468"/>
                  <a:pt x="649" y="469"/>
                  <a:pt x="650" y="469"/>
                </a:cubicBezTo>
                <a:cubicBezTo>
                  <a:pt x="664" y="440"/>
                  <a:pt x="679" y="411"/>
                  <a:pt x="693" y="382"/>
                </a:cubicBezTo>
                <a:cubicBezTo>
                  <a:pt x="703" y="363"/>
                  <a:pt x="712" y="345"/>
                  <a:pt x="721" y="327"/>
                </a:cubicBezTo>
                <a:cubicBezTo>
                  <a:pt x="723" y="322"/>
                  <a:pt x="726" y="317"/>
                  <a:pt x="728" y="312"/>
                </a:cubicBezTo>
                <a:cubicBezTo>
                  <a:pt x="729" y="311"/>
                  <a:pt x="729" y="311"/>
                  <a:pt x="729" y="309"/>
                </a:cubicBezTo>
                <a:cubicBezTo>
                  <a:pt x="728" y="306"/>
                  <a:pt x="726" y="303"/>
                  <a:pt x="724" y="300"/>
                </a:cubicBezTo>
                <a:cubicBezTo>
                  <a:pt x="721" y="295"/>
                  <a:pt x="718" y="289"/>
                  <a:pt x="716" y="284"/>
                </a:cubicBezTo>
                <a:cubicBezTo>
                  <a:pt x="707" y="267"/>
                  <a:pt x="699" y="250"/>
                  <a:pt x="691" y="234"/>
                </a:cubicBezTo>
                <a:cubicBezTo>
                  <a:pt x="670" y="193"/>
                  <a:pt x="650" y="152"/>
                  <a:pt x="629" y="111"/>
                </a:cubicBezTo>
                <a:cubicBezTo>
                  <a:pt x="617" y="87"/>
                  <a:pt x="606" y="64"/>
                  <a:pt x="594" y="40"/>
                </a:cubicBezTo>
                <a:cubicBezTo>
                  <a:pt x="581" y="16"/>
                  <a:pt x="556" y="2"/>
                  <a:pt x="529" y="1"/>
                </a:cubicBezTo>
                <a:cubicBezTo>
                  <a:pt x="523" y="0"/>
                  <a:pt x="517" y="1"/>
                  <a:pt x="511" y="1"/>
                </a:cubicBezTo>
                <a:cubicBezTo>
                  <a:pt x="478" y="1"/>
                  <a:pt x="446" y="1"/>
                  <a:pt x="414" y="1"/>
                </a:cubicBezTo>
                <a:cubicBezTo>
                  <a:pt x="368" y="1"/>
                  <a:pt x="322" y="1"/>
                  <a:pt x="277" y="1"/>
                </a:cubicBezTo>
                <a:cubicBezTo>
                  <a:pt x="234" y="1"/>
                  <a:pt x="191" y="1"/>
                  <a:pt x="148" y="1"/>
                </a:cubicBezTo>
                <a:cubicBezTo>
                  <a:pt x="124" y="1"/>
                  <a:pt x="100" y="1"/>
                  <a:pt x="76" y="1"/>
                </a:cubicBezTo>
                <a:cubicBezTo>
                  <a:pt x="75" y="1"/>
                  <a:pt x="74" y="1"/>
                  <a:pt x="73" y="1"/>
                </a:cubicBezTo>
                <a:cubicBezTo>
                  <a:pt x="57" y="2"/>
                  <a:pt x="42" y="6"/>
                  <a:pt x="30" y="15"/>
                </a:cubicBezTo>
                <a:cubicBezTo>
                  <a:pt x="17" y="25"/>
                  <a:pt x="8" y="38"/>
                  <a:pt x="4" y="53"/>
                </a:cubicBezTo>
                <a:cubicBezTo>
                  <a:pt x="0" y="71"/>
                  <a:pt x="2" y="88"/>
                  <a:pt x="9" y="104"/>
                </a:cubicBezTo>
                <a:cubicBezTo>
                  <a:pt x="12" y="111"/>
                  <a:pt x="16" y="117"/>
                  <a:pt x="19" y="123"/>
                </a:cubicBezTo>
                <a:cubicBezTo>
                  <a:pt x="26" y="137"/>
                  <a:pt x="33" y="151"/>
                  <a:pt x="40" y="165"/>
                </a:cubicBezTo>
                <a:cubicBezTo>
                  <a:pt x="50" y="186"/>
                  <a:pt x="61" y="206"/>
                  <a:pt x="71" y="227"/>
                </a:cubicBezTo>
                <a:cubicBezTo>
                  <a:pt x="84" y="252"/>
                  <a:pt x="96" y="278"/>
                  <a:pt x="109" y="303"/>
                </a:cubicBezTo>
                <a:cubicBezTo>
                  <a:pt x="124" y="332"/>
                  <a:pt x="138" y="361"/>
                  <a:pt x="153" y="390"/>
                </a:cubicBezTo>
                <a:cubicBezTo>
                  <a:pt x="169" y="422"/>
                  <a:pt x="185" y="453"/>
                  <a:pt x="200" y="485"/>
                </a:cubicBezTo>
                <a:cubicBezTo>
                  <a:pt x="217" y="517"/>
                  <a:pt x="233" y="549"/>
                  <a:pt x="249" y="582"/>
                </a:cubicBezTo>
                <a:cubicBezTo>
                  <a:pt x="265" y="614"/>
                  <a:pt x="281" y="645"/>
                  <a:pt x="297" y="677"/>
                </a:cubicBezTo>
                <a:cubicBezTo>
                  <a:pt x="312" y="707"/>
                  <a:pt x="327" y="737"/>
                  <a:pt x="342" y="767"/>
                </a:cubicBezTo>
                <a:cubicBezTo>
                  <a:pt x="356" y="794"/>
                  <a:pt x="369" y="820"/>
                  <a:pt x="382" y="847"/>
                </a:cubicBezTo>
                <a:cubicBezTo>
                  <a:pt x="393" y="869"/>
                  <a:pt x="405" y="891"/>
                  <a:pt x="416" y="913"/>
                </a:cubicBezTo>
                <a:cubicBezTo>
                  <a:pt x="424" y="929"/>
                  <a:pt x="432" y="945"/>
                  <a:pt x="440" y="961"/>
                </a:cubicBezTo>
                <a:cubicBezTo>
                  <a:pt x="444" y="970"/>
                  <a:pt x="449" y="979"/>
                  <a:pt x="453" y="988"/>
                </a:cubicBezTo>
                <a:cubicBezTo>
                  <a:pt x="454" y="989"/>
                  <a:pt x="454" y="990"/>
                  <a:pt x="455" y="991"/>
                </a:cubicBezTo>
                <a:cubicBezTo>
                  <a:pt x="460" y="1004"/>
                  <a:pt x="468" y="1014"/>
                  <a:pt x="479" y="1023"/>
                </a:cubicBezTo>
                <a:cubicBezTo>
                  <a:pt x="492" y="1032"/>
                  <a:pt x="507" y="1036"/>
                  <a:pt x="523" y="1036"/>
                </a:cubicBezTo>
                <a:cubicBezTo>
                  <a:pt x="538" y="1035"/>
                  <a:pt x="553" y="1030"/>
                  <a:pt x="565" y="1021"/>
                </a:cubicBezTo>
                <a:cubicBezTo>
                  <a:pt x="575" y="1013"/>
                  <a:pt x="582" y="1003"/>
                  <a:pt x="587" y="991"/>
                </a:cubicBezTo>
                <a:cubicBezTo>
                  <a:pt x="589" y="988"/>
                  <a:pt x="590" y="985"/>
                  <a:pt x="592" y="982"/>
                </a:cubicBezTo>
                <a:cubicBezTo>
                  <a:pt x="602" y="961"/>
                  <a:pt x="612" y="940"/>
                  <a:pt x="623" y="920"/>
                </a:cubicBezTo>
                <a:cubicBezTo>
                  <a:pt x="638" y="889"/>
                  <a:pt x="654" y="859"/>
                  <a:pt x="669" y="828"/>
                </a:cubicBezTo>
                <a:cubicBezTo>
                  <a:pt x="684" y="798"/>
                  <a:pt x="700" y="767"/>
                  <a:pt x="715" y="736"/>
                </a:cubicBezTo>
                <a:cubicBezTo>
                  <a:pt x="725" y="716"/>
                  <a:pt x="735" y="696"/>
                  <a:pt x="745" y="676"/>
                </a:cubicBezTo>
                <a:cubicBezTo>
                  <a:pt x="746" y="674"/>
                  <a:pt x="748" y="671"/>
                  <a:pt x="749" y="668"/>
                </a:cubicBezTo>
                <a:cubicBezTo>
                  <a:pt x="749" y="668"/>
                  <a:pt x="749" y="668"/>
                  <a:pt x="750" y="669"/>
                </a:cubicBezTo>
                <a:cubicBezTo>
                  <a:pt x="754" y="660"/>
                  <a:pt x="758" y="651"/>
                  <a:pt x="763" y="642"/>
                </a:cubicBezTo>
                <a:cubicBezTo>
                  <a:pt x="773" y="621"/>
                  <a:pt x="784" y="600"/>
                  <a:pt x="794" y="579"/>
                </a:cubicBezTo>
                <a:cubicBezTo>
                  <a:pt x="807" y="553"/>
                  <a:pt x="820" y="528"/>
                  <a:pt x="833" y="502"/>
                </a:cubicBezTo>
                <a:cubicBezTo>
                  <a:pt x="844" y="480"/>
                  <a:pt x="855" y="458"/>
                  <a:pt x="866" y="436"/>
                </a:cubicBezTo>
                <a:cubicBezTo>
                  <a:pt x="869" y="428"/>
                  <a:pt x="873" y="421"/>
                  <a:pt x="876" y="414"/>
                </a:cubicBezTo>
                <a:cubicBezTo>
                  <a:pt x="878" y="410"/>
                  <a:pt x="880" y="407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7" y="394"/>
                  <a:pt x="891" y="386"/>
                  <a:pt x="895" y="377"/>
                </a:cubicBezTo>
                <a:cubicBezTo>
                  <a:pt x="906" y="356"/>
                  <a:pt x="917" y="335"/>
                  <a:pt x="927" y="314"/>
                </a:cubicBezTo>
                <a:cubicBezTo>
                  <a:pt x="940" y="288"/>
                  <a:pt x="953" y="263"/>
                  <a:pt x="965" y="238"/>
                </a:cubicBezTo>
                <a:cubicBezTo>
                  <a:pt x="976" y="216"/>
                  <a:pt x="987" y="195"/>
                  <a:pt x="998" y="173"/>
                </a:cubicBezTo>
                <a:cubicBezTo>
                  <a:pt x="1001" y="166"/>
                  <a:pt x="1005" y="159"/>
                  <a:pt x="1008" y="152"/>
                </a:cubicBezTo>
                <a:cubicBezTo>
                  <a:pt x="1009" y="150"/>
                  <a:pt x="1010" y="148"/>
                  <a:pt x="1011" y="146"/>
                </a:cubicBezTo>
                <a:cubicBezTo>
                  <a:pt x="1012" y="145"/>
                  <a:pt x="1012" y="144"/>
                  <a:pt x="1013" y="143"/>
                </a:cubicBezTo>
                <a:cubicBezTo>
                  <a:pt x="1014" y="142"/>
                  <a:pt x="1017" y="143"/>
                  <a:pt x="1019" y="143"/>
                </a:cubicBezTo>
                <a:cubicBezTo>
                  <a:pt x="1025" y="143"/>
                  <a:pt x="1032" y="143"/>
                  <a:pt x="1038" y="143"/>
                </a:cubicBezTo>
                <a:cubicBezTo>
                  <a:pt x="1061" y="143"/>
                  <a:pt x="1083" y="143"/>
                  <a:pt x="1106" y="143"/>
                </a:cubicBezTo>
                <a:cubicBezTo>
                  <a:pt x="1134" y="143"/>
                  <a:pt x="1163" y="143"/>
                  <a:pt x="1191" y="143"/>
                </a:cubicBezTo>
                <a:cubicBezTo>
                  <a:pt x="1216" y="143"/>
                  <a:pt x="1242" y="143"/>
                  <a:pt x="1267" y="143"/>
                </a:cubicBezTo>
                <a:cubicBezTo>
                  <a:pt x="1281" y="143"/>
                  <a:pt x="1295" y="143"/>
                  <a:pt x="1308" y="143"/>
                </a:cubicBezTo>
                <a:cubicBezTo>
                  <a:pt x="1309" y="143"/>
                  <a:pt x="1310" y="143"/>
                  <a:pt x="1310" y="143"/>
                </a:cubicBezTo>
                <a:cubicBezTo>
                  <a:pt x="1307" y="149"/>
                  <a:pt x="1304" y="155"/>
                  <a:pt x="1301" y="161"/>
                </a:cubicBezTo>
                <a:cubicBezTo>
                  <a:pt x="1293" y="177"/>
                  <a:pt x="1285" y="193"/>
                  <a:pt x="1277" y="209"/>
                </a:cubicBezTo>
                <a:cubicBezTo>
                  <a:pt x="1265" y="233"/>
                  <a:pt x="1253" y="256"/>
                  <a:pt x="1242" y="280"/>
                </a:cubicBezTo>
                <a:cubicBezTo>
                  <a:pt x="1227" y="309"/>
                  <a:pt x="1212" y="338"/>
                  <a:pt x="1198" y="367"/>
                </a:cubicBezTo>
                <a:cubicBezTo>
                  <a:pt x="1182" y="399"/>
                  <a:pt x="1166" y="431"/>
                  <a:pt x="1150" y="462"/>
                </a:cubicBezTo>
                <a:cubicBezTo>
                  <a:pt x="1134" y="494"/>
                  <a:pt x="1118" y="526"/>
                  <a:pt x="1102" y="558"/>
                </a:cubicBezTo>
                <a:cubicBezTo>
                  <a:pt x="1087" y="588"/>
                  <a:pt x="1072" y="618"/>
                  <a:pt x="1057" y="648"/>
                </a:cubicBezTo>
                <a:cubicBezTo>
                  <a:pt x="1044" y="674"/>
                  <a:pt x="1031" y="699"/>
                  <a:pt x="1019" y="724"/>
                </a:cubicBezTo>
                <a:cubicBezTo>
                  <a:pt x="1010" y="742"/>
                  <a:pt x="1000" y="760"/>
                  <a:pt x="991" y="778"/>
                </a:cubicBezTo>
                <a:cubicBezTo>
                  <a:pt x="988" y="784"/>
                  <a:pt x="986" y="790"/>
                  <a:pt x="983" y="795"/>
                </a:cubicBezTo>
                <a:cubicBezTo>
                  <a:pt x="981" y="798"/>
                  <a:pt x="980" y="802"/>
                  <a:pt x="978" y="804"/>
                </a:cubicBezTo>
                <a:cubicBezTo>
                  <a:pt x="978" y="805"/>
                  <a:pt x="978" y="805"/>
                  <a:pt x="978" y="805"/>
                </a:cubicBezTo>
                <a:cubicBezTo>
                  <a:pt x="973" y="797"/>
                  <a:pt x="969" y="788"/>
                  <a:pt x="965" y="780"/>
                </a:cubicBezTo>
                <a:cubicBezTo>
                  <a:pt x="955" y="760"/>
                  <a:pt x="944" y="739"/>
                  <a:pt x="934" y="719"/>
                </a:cubicBezTo>
                <a:cubicBezTo>
                  <a:pt x="922" y="694"/>
                  <a:pt x="909" y="669"/>
                  <a:pt x="897" y="645"/>
                </a:cubicBezTo>
                <a:cubicBezTo>
                  <a:pt x="886" y="623"/>
                  <a:pt x="876" y="602"/>
                  <a:pt x="865" y="581"/>
                </a:cubicBezTo>
                <a:cubicBezTo>
                  <a:pt x="861" y="574"/>
                  <a:pt x="858" y="567"/>
                  <a:pt x="854" y="560"/>
                </a:cubicBezTo>
                <a:cubicBezTo>
                  <a:pt x="853" y="557"/>
                  <a:pt x="852" y="555"/>
                  <a:pt x="851" y="553"/>
                </a:cubicBezTo>
                <a:cubicBezTo>
                  <a:pt x="851" y="552"/>
                  <a:pt x="850" y="550"/>
                  <a:pt x="849" y="549"/>
                </a:cubicBezTo>
                <a:cubicBezTo>
                  <a:pt x="849" y="549"/>
                  <a:pt x="849" y="549"/>
                  <a:pt x="849" y="549"/>
                </a:cubicBezTo>
                <a:cubicBezTo>
                  <a:pt x="838" y="570"/>
                  <a:pt x="828" y="591"/>
                  <a:pt x="817" y="613"/>
                </a:cubicBezTo>
                <a:cubicBezTo>
                  <a:pt x="803" y="642"/>
                  <a:pt x="788" y="671"/>
                  <a:pt x="774" y="700"/>
                </a:cubicBezTo>
                <a:cubicBezTo>
                  <a:pt x="772" y="703"/>
                  <a:pt x="769" y="707"/>
                  <a:pt x="770" y="710"/>
                </a:cubicBezTo>
                <a:cubicBezTo>
                  <a:pt x="774" y="716"/>
                  <a:pt x="777" y="723"/>
                  <a:pt x="780" y="729"/>
                </a:cubicBezTo>
                <a:cubicBezTo>
                  <a:pt x="794" y="757"/>
                  <a:pt x="808" y="784"/>
                  <a:pt x="822" y="812"/>
                </a:cubicBezTo>
                <a:cubicBezTo>
                  <a:pt x="838" y="845"/>
                  <a:pt x="855" y="879"/>
                  <a:pt x="872" y="912"/>
                </a:cubicBezTo>
                <a:cubicBezTo>
                  <a:pt x="884" y="936"/>
                  <a:pt x="895" y="959"/>
                  <a:pt x="907" y="982"/>
                </a:cubicBezTo>
                <a:cubicBezTo>
                  <a:pt x="910" y="988"/>
                  <a:pt x="913" y="995"/>
                  <a:pt x="917" y="1001"/>
                </a:cubicBezTo>
                <a:cubicBezTo>
                  <a:pt x="933" y="1029"/>
                  <a:pt x="966" y="1041"/>
                  <a:pt x="997" y="1033"/>
                </a:cubicBezTo>
                <a:cubicBezTo>
                  <a:pt x="1011" y="1030"/>
                  <a:pt x="1024" y="1021"/>
                  <a:pt x="1033" y="1009"/>
                </a:cubicBezTo>
                <a:cubicBezTo>
                  <a:pt x="1038" y="1004"/>
                  <a:pt x="1041" y="997"/>
                  <a:pt x="1044" y="991"/>
                </a:cubicBezTo>
                <a:cubicBezTo>
                  <a:pt x="1045" y="989"/>
                  <a:pt x="1046" y="987"/>
                  <a:pt x="1047" y="985"/>
                </a:cubicBezTo>
                <a:cubicBezTo>
                  <a:pt x="1052" y="974"/>
                  <a:pt x="1058" y="963"/>
                  <a:pt x="1063" y="952"/>
                </a:cubicBezTo>
                <a:cubicBezTo>
                  <a:pt x="1073" y="934"/>
                  <a:pt x="1082" y="915"/>
                  <a:pt x="1092" y="896"/>
                </a:cubicBezTo>
                <a:cubicBezTo>
                  <a:pt x="1104" y="871"/>
                  <a:pt x="1117" y="846"/>
                  <a:pt x="1130" y="820"/>
                </a:cubicBezTo>
                <a:cubicBezTo>
                  <a:pt x="1145" y="791"/>
                  <a:pt x="1160" y="761"/>
                  <a:pt x="1174" y="731"/>
                </a:cubicBezTo>
                <a:cubicBezTo>
                  <a:pt x="1191" y="698"/>
                  <a:pt x="1207" y="666"/>
                  <a:pt x="1224" y="633"/>
                </a:cubicBezTo>
                <a:cubicBezTo>
                  <a:pt x="1241" y="598"/>
                  <a:pt x="1258" y="564"/>
                  <a:pt x="1275" y="530"/>
                </a:cubicBezTo>
                <a:cubicBezTo>
                  <a:pt x="1292" y="496"/>
                  <a:pt x="1310" y="462"/>
                  <a:pt x="1327" y="428"/>
                </a:cubicBezTo>
                <a:cubicBezTo>
                  <a:pt x="1343" y="396"/>
                  <a:pt x="1359" y="364"/>
                  <a:pt x="1375" y="332"/>
                </a:cubicBezTo>
                <a:cubicBezTo>
                  <a:pt x="1389" y="304"/>
                  <a:pt x="1403" y="275"/>
                  <a:pt x="1418" y="247"/>
                </a:cubicBezTo>
                <a:cubicBezTo>
                  <a:pt x="1429" y="224"/>
                  <a:pt x="1441" y="201"/>
                  <a:pt x="1452" y="178"/>
                </a:cubicBezTo>
                <a:cubicBezTo>
                  <a:pt x="1461" y="161"/>
                  <a:pt x="1469" y="145"/>
                  <a:pt x="1477" y="129"/>
                </a:cubicBezTo>
                <a:cubicBezTo>
                  <a:pt x="1481" y="121"/>
                  <a:pt x="1485" y="113"/>
                  <a:pt x="1489" y="105"/>
                </a:cubicBezTo>
                <a:cubicBezTo>
                  <a:pt x="1495" y="93"/>
                  <a:pt x="1497" y="81"/>
                  <a:pt x="1497" y="68"/>
                </a:cubicBezTo>
                <a:cubicBezTo>
                  <a:pt x="1496" y="65"/>
                  <a:pt x="1497" y="69"/>
                  <a:pt x="1497" y="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DB626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797488"/>
            <a:ext cx="9144000" cy="2387600"/>
          </a:xfrm>
        </p:spPr>
        <p:txBody>
          <a:bodyPr anchor="b">
            <a:normAutofit/>
          </a:bodyPr>
          <a:lstStyle>
            <a:lvl1pPr algn="ctr">
              <a:defRPr sz="96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800" y="457200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800" y="2059200"/>
            <a:ext cx="4165200" cy="3812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81882" y="365125"/>
            <a:ext cx="1771918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8627772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21582"/>
            <a:ext cx="10515600" cy="665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06286"/>
            <a:ext cx="10515600" cy="487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558270"/>
            <a:ext cx="2743200" cy="22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 baseline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558270"/>
            <a:ext cx="4114800" cy="22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 baseline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558270"/>
            <a:ext cx="2743200" cy="22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 baseline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 baseline="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 baseline="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 baseline="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 baseline="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标题 18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524000" y="79748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</a:lstStyle>
          <a:p>
            <a:r>
              <a:rPr lang="en-US" altLang="zh-CN" dirty="0"/>
              <a:t>CSS3</a:t>
            </a:r>
            <a:r>
              <a:rPr lang="zh-CN" altLang="en-US" dirty="0"/>
              <a:t>选择器</a:t>
            </a:r>
            <a:endParaRPr lang="zh-CN" altLang="en-US" dirty="0"/>
          </a:p>
        </p:txBody>
      </p:sp>
      <p:sp>
        <p:nvSpPr>
          <p:cNvPr id="20" name="副标题 19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524000" y="4854300"/>
            <a:ext cx="9144000" cy="1062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 baseline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 baseline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 baseline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 baseline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9pPr>
          </a:lstStyle>
          <a:p>
            <a:endParaRPr lang="zh-CN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文本框 9218"/>
          <p:cNvSpPr txBox="1"/>
          <p:nvPr/>
        </p:nvSpPr>
        <p:spPr>
          <a:xfrm>
            <a:off x="2136775" y="981075"/>
            <a:ext cx="2232025" cy="4178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后代级别选择器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9220" name="表格 9219"/>
          <p:cNvGraphicFramePr/>
          <p:nvPr/>
        </p:nvGraphicFramePr>
        <p:xfrm>
          <a:off x="2136775" y="1518603"/>
          <a:ext cx="8013700" cy="4369435"/>
        </p:xfrm>
        <a:graphic>
          <a:graphicData uri="http://schemas.openxmlformats.org/drawingml/2006/table">
            <a:tbl>
              <a:tblPr/>
              <a:tblGrid>
                <a:gridCol w="1473200"/>
                <a:gridCol w="1584325"/>
                <a:gridCol w="4171950"/>
                <a:gridCol w="784225"/>
              </a:tblGrid>
              <a:tr h="42735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选择器 </a:t>
                      </a:r>
                      <a:endParaRPr lang="zh-CN" altLang="en-US" sz="1400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 marL="36195" marR="36195" marT="17780" marB="1778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例子 </a:t>
                      </a:r>
                      <a:endParaRPr lang="zh-CN" altLang="en-US" sz="1400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 marL="36195" marR="36195" marT="17780" marB="1778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例子描述 </a:t>
                      </a:r>
                      <a:endParaRPr lang="zh-CN" altLang="en-US" sz="1400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 marL="36195" marR="36195" marT="17780" marB="1778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CSS</a:t>
                      </a:r>
                      <a:endParaRPr lang="en-US" altLang="zh-CN" sz="1400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 marL="36195" marR="36195" marT="17780" marB="1778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</a:tr>
              <a:tr h="27686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element element </a:t>
                      </a:r>
                      <a:endParaRPr lang="en-US" altLang="zh-CN" sz="1400">
                        <a:solidFill>
                          <a:srgbClr val="FF0000"/>
                        </a:solidFill>
                        <a:latin typeface="Calibri" panose="020F0502020204030204" charset="0"/>
                      </a:endParaRPr>
                    </a:p>
                  </a:txBody>
                  <a:tcPr marL="36195" marR="36195" marT="17780" marB="1778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div p </a:t>
                      </a:r>
                      <a:endParaRPr lang="en-US" altLang="zh-CN" sz="1400">
                        <a:solidFill>
                          <a:srgbClr val="FF0000"/>
                        </a:solidFill>
                        <a:latin typeface="Calibri" panose="020F0502020204030204" charset="0"/>
                      </a:endParaRPr>
                    </a:p>
                  </a:txBody>
                  <a:tcPr marL="36195" marR="36195" marT="17780" marB="1778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选择 </a:t>
                      </a: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&lt;div&gt; 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元素内部的所有 </a:t>
                      </a: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&lt;p&gt; 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元素。 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Calibri" panose="020F0502020204030204" charset="0"/>
                      </a:endParaRPr>
                    </a:p>
                  </a:txBody>
                  <a:tcPr marL="36195" marR="36195" marT="17780" marB="1778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1   </a:t>
                      </a:r>
                      <a:endParaRPr lang="en-US" altLang="zh-CN" sz="1400">
                        <a:solidFill>
                          <a:srgbClr val="FF0000"/>
                        </a:solidFill>
                        <a:latin typeface="Calibri" panose="020F0502020204030204" charset="0"/>
                      </a:endParaRPr>
                    </a:p>
                  </a:txBody>
                  <a:tcPr marL="36195" marR="36195" marT="17780" marB="1778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365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element&gt;element </a:t>
                      </a:r>
                      <a:endParaRPr lang="en-US" altLang="zh-CN" sz="1400">
                        <a:solidFill>
                          <a:srgbClr val="FF0000"/>
                        </a:solidFill>
                        <a:latin typeface="Calibri" panose="020F0502020204030204" charset="0"/>
                      </a:endParaRPr>
                    </a:p>
                  </a:txBody>
                  <a:tcPr marL="36195" marR="36195" marT="17780" marB="1778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div&gt;p </a:t>
                      </a:r>
                      <a:endParaRPr lang="en-US" altLang="zh-CN" sz="1400">
                        <a:solidFill>
                          <a:srgbClr val="FF0000"/>
                        </a:solidFill>
                        <a:latin typeface="Calibri" panose="020F0502020204030204" charset="0"/>
                      </a:endParaRPr>
                    </a:p>
                  </a:txBody>
                  <a:tcPr marL="36195" marR="36195" marT="17780" marB="1778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选择父元素为 </a:t>
                      </a: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&lt;div&gt; 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元素的所有 </a:t>
                      </a: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&lt;p&gt; 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元素。 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Calibri" panose="020F0502020204030204" charset="0"/>
                      </a:endParaRPr>
                    </a:p>
                  </a:txBody>
                  <a:tcPr marL="36195" marR="36195" marT="17780" marB="1778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2</a:t>
                      </a:r>
                      <a:endParaRPr lang="en-US" altLang="zh-CN" sz="1400">
                        <a:solidFill>
                          <a:srgbClr val="FF0000"/>
                        </a:solidFill>
                        <a:latin typeface="Calibri" panose="020F0502020204030204" charset="0"/>
                      </a:endParaRPr>
                    </a:p>
                  </a:txBody>
                  <a:tcPr marL="36195" marR="36195" marT="17780" marB="1778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905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:only-child </a:t>
                      </a:r>
                      <a:endParaRPr lang="en-US" altLang="zh-CN" sz="1400">
                        <a:solidFill>
                          <a:srgbClr val="FF0000"/>
                        </a:solidFill>
                        <a:latin typeface="Calibri" panose="020F0502020204030204" charset="0"/>
                      </a:endParaRPr>
                    </a:p>
                  </a:txBody>
                  <a:tcPr marL="36195" marR="36195" marT="17780" marB="1778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p:only-child </a:t>
                      </a:r>
                      <a:endParaRPr lang="en-US" altLang="zh-CN" sz="1400">
                        <a:solidFill>
                          <a:srgbClr val="FF0000"/>
                        </a:solidFill>
                        <a:latin typeface="Calibri" panose="020F0502020204030204" charset="0"/>
                      </a:endParaRPr>
                    </a:p>
                  </a:txBody>
                  <a:tcPr marL="36195" marR="36195" marT="17780" marB="1778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匹配属于父元素中唯一的</a:t>
                      </a: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&lt;p&gt; 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元素。 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Calibri" panose="020F0502020204030204" charset="0"/>
                      </a:endParaRPr>
                    </a:p>
                  </a:txBody>
                  <a:tcPr marL="36195" marR="36195" marT="17780" marB="1778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3</a:t>
                      </a:r>
                      <a:endParaRPr lang="en-US" altLang="zh-CN" sz="1400">
                        <a:solidFill>
                          <a:srgbClr val="FF0000"/>
                        </a:solidFill>
                        <a:latin typeface="Calibri" panose="020F0502020204030204" charset="0"/>
                      </a:endParaRPr>
                    </a:p>
                  </a:txBody>
                  <a:tcPr marL="36195" marR="36195" marT="17780" marB="1778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98869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:nth-child(n) </a:t>
                      </a:r>
                      <a:endParaRPr lang="en-US" altLang="zh-CN" sz="1400">
                        <a:solidFill>
                          <a:srgbClr val="FF0000"/>
                        </a:solidFill>
                        <a:latin typeface="Calibri" panose="020F0502020204030204" charset="0"/>
                      </a:endParaRPr>
                    </a:p>
                  </a:txBody>
                  <a:tcPr marL="36195" marR="36195" marT="17780" marB="1778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p:nth-child(2) </a:t>
                      </a:r>
                      <a:endParaRPr lang="en-US" altLang="zh-CN" sz="1400">
                        <a:solidFill>
                          <a:srgbClr val="FF0000"/>
                        </a:solidFill>
                        <a:latin typeface="Calibri" panose="020F0502020204030204" charset="0"/>
                      </a:endParaRPr>
                    </a:p>
                  </a:txBody>
                  <a:tcPr marL="36195" marR="36195" marT="17780" marB="1778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 dirty="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匹配父元素中的第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n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个子 元素。 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Calibri" panose="020F0502020204030204" charset="0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zh-CN" altLang="en-US" sz="1400" dirty="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n 可以是数字、关键词或公式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Calibri" panose="020F0502020204030204" charset="0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zh-CN" altLang="en-US" sz="1400" dirty="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Odd 和 even 是可用于匹配下标是奇数或偶数的子元素的关键词（第一个子元素的下标是 1）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Calibri" panose="020F0502020204030204" charset="0"/>
                      </a:endParaRPr>
                    </a:p>
                  </a:txBody>
                  <a:tcPr marL="36195" marR="36195" marT="17780" marB="1778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3</a:t>
                      </a:r>
                      <a:endParaRPr lang="en-US" altLang="zh-CN" sz="1400">
                        <a:solidFill>
                          <a:srgbClr val="FF0000"/>
                        </a:solidFill>
                        <a:latin typeface="Calibri" panose="020F0502020204030204" charset="0"/>
                      </a:endParaRPr>
                    </a:p>
                  </a:txBody>
                  <a:tcPr marL="36195" marR="36195" marT="17780" marB="1778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4032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:nth-last-child(n) </a:t>
                      </a:r>
                      <a:endParaRPr lang="en-US" altLang="zh-CN" sz="14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36195" marR="36195" marT="17780" marB="1778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p:nth-last-child(2) </a:t>
                      </a:r>
                      <a:endParaRPr lang="en-US" altLang="zh-CN" sz="14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36195" marR="36195" marT="17780" marB="1778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同上，从最后一个子元素开始计数。 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36195" marR="36195" marT="17780" marB="1778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3</a:t>
                      </a:r>
                      <a:endParaRPr lang="en-US" altLang="zh-CN" sz="14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36195" marR="36195" marT="17780" marB="1778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4032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:first-child </a:t>
                      </a:r>
                      <a:endParaRPr lang="en-US" altLang="zh-CN" sz="1400">
                        <a:solidFill>
                          <a:srgbClr val="FF0000"/>
                        </a:solidFill>
                        <a:latin typeface="Calibri" panose="020F0502020204030204" charset="0"/>
                      </a:endParaRPr>
                    </a:p>
                  </a:txBody>
                  <a:tcPr marL="36195" marR="36195" marT="17780" marB="1778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p:first-child </a:t>
                      </a:r>
                      <a:endParaRPr lang="en-US" altLang="zh-CN" sz="1400">
                        <a:solidFill>
                          <a:srgbClr val="FF0000"/>
                        </a:solidFill>
                        <a:latin typeface="Calibri" panose="020F0502020204030204" charset="0"/>
                      </a:endParaRPr>
                    </a:p>
                  </a:txBody>
                  <a:tcPr marL="36195" marR="36195" marT="17780" marB="1778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选择属于父元素的第一个子元素的每个 </a:t>
                      </a: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&lt;p&gt; 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元素。 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Calibri" panose="020F0502020204030204" charset="0"/>
                      </a:endParaRPr>
                    </a:p>
                  </a:txBody>
                  <a:tcPr marL="36195" marR="36195" marT="17780" marB="1778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3</a:t>
                      </a:r>
                      <a:endParaRPr lang="en-US" altLang="zh-CN" sz="14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36195" marR="36195" marT="17780" marB="1778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4000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:last-child </a:t>
                      </a:r>
                      <a:endParaRPr lang="en-US" altLang="zh-CN" sz="1400">
                        <a:solidFill>
                          <a:srgbClr val="FF0000"/>
                        </a:solidFill>
                        <a:latin typeface="Calibri" panose="020F0502020204030204" charset="0"/>
                      </a:endParaRPr>
                    </a:p>
                  </a:txBody>
                  <a:tcPr marL="36195" marR="36195" marT="17780" marB="1778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p:last-child </a:t>
                      </a:r>
                      <a:endParaRPr lang="en-US" altLang="zh-CN" sz="1400">
                        <a:solidFill>
                          <a:srgbClr val="FF0000"/>
                        </a:solidFill>
                        <a:latin typeface="Calibri" panose="020F0502020204030204" charset="0"/>
                      </a:endParaRPr>
                    </a:p>
                  </a:txBody>
                  <a:tcPr marL="36195" marR="36195" marT="17780" marB="1778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选择属于其父元素最后一个子元素每个 </a:t>
                      </a: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&lt;p&gt; 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元素。 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Calibri" panose="020F0502020204030204" charset="0"/>
                      </a:endParaRPr>
                    </a:p>
                  </a:txBody>
                  <a:tcPr marL="36195" marR="36195" marT="17780" marB="1778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3</a:t>
                      </a:r>
                      <a:endParaRPr lang="en-US" altLang="zh-CN" sz="14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36195" marR="36195" marT="17780" marB="1778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4064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:root </a:t>
                      </a:r>
                      <a:endParaRPr lang="en-US" altLang="zh-CN" sz="14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36195" marR="36195" marT="17780" marB="1778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:root </a:t>
                      </a:r>
                      <a:endParaRPr lang="en-US" altLang="zh-CN" sz="14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36195" marR="36195" marT="17780" marB="1778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选择文档的根元素。 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36195" marR="36195" marT="17780" marB="1778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3</a:t>
                      </a:r>
                      <a:endParaRPr lang="en-US" altLang="zh-CN" sz="14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36195" marR="36195" marT="17780" marB="1778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365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:empty </a:t>
                      </a:r>
                      <a:endParaRPr lang="en-US" altLang="zh-CN" sz="14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36195" marR="36195" marT="17780" marB="1778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p:empty </a:t>
                      </a:r>
                      <a:endParaRPr lang="en-US" altLang="zh-CN" sz="14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36195" marR="36195" marT="17780" marB="1778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选择没有内容的每个 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&lt;p&gt; </a:t>
                      </a: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元素（包括文本节点）。 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36195" marR="36195" marT="17780" marB="1778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3</a:t>
                      </a:r>
                      <a:endParaRPr lang="en-US" altLang="zh-CN" sz="14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36195" marR="36195" marT="17780" marB="1778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276" name="文本框 9354"/>
          <p:cNvSpPr txBox="1"/>
          <p:nvPr/>
        </p:nvSpPr>
        <p:spPr>
          <a:xfrm>
            <a:off x="1987550" y="5143500"/>
            <a:ext cx="309880" cy="6400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文本框 10242"/>
          <p:cNvSpPr txBox="1"/>
          <p:nvPr/>
        </p:nvSpPr>
        <p:spPr>
          <a:xfrm>
            <a:off x="1992313" y="981075"/>
            <a:ext cx="2592387" cy="4178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同辈级别选择器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10244" name="表格占位符 10243"/>
          <p:cNvGraphicFramePr/>
          <p:nvPr>
            <p:ph type="tbl" idx="4294967295"/>
          </p:nvPr>
        </p:nvGraphicFramePr>
        <p:xfrm>
          <a:off x="2173605" y="1398905"/>
          <a:ext cx="7882890" cy="4868545"/>
        </p:xfrm>
        <a:graphic>
          <a:graphicData uri="http://schemas.openxmlformats.org/drawingml/2006/table">
            <a:tbl>
              <a:tblPr/>
              <a:tblGrid>
                <a:gridCol w="1691640"/>
                <a:gridCol w="1751330"/>
                <a:gridCol w="3565525"/>
                <a:gridCol w="874395"/>
              </a:tblGrid>
              <a:tr h="39878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选择器 </a:t>
                      </a:r>
                      <a:endParaRPr lang="zh-CN" altLang="en-US" sz="1400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例子 </a:t>
                      </a:r>
                      <a:endParaRPr lang="zh-CN" altLang="en-US" sz="1400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例子描述 </a:t>
                      </a:r>
                      <a:endParaRPr lang="zh-CN" altLang="en-US" sz="1400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CSS</a:t>
                      </a:r>
                      <a:endParaRPr lang="en-US" altLang="zh-CN" sz="1400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</a:tr>
              <a:tr h="5334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element+element </a:t>
                      </a:r>
                      <a:endParaRPr lang="en-US" altLang="zh-CN" sz="1400">
                        <a:solidFill>
                          <a:srgbClr val="FF0000"/>
                        </a:solidFill>
                        <a:latin typeface="Calibri" panose="020F050202020403020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div+p </a:t>
                      </a:r>
                      <a:endParaRPr lang="en-US" altLang="zh-CN" sz="1400">
                        <a:solidFill>
                          <a:srgbClr val="FF0000"/>
                        </a:solidFill>
                        <a:latin typeface="Calibri" panose="020F050202020403020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选择紧接在 </a:t>
                      </a: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&lt;div&gt; 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元素之后的所有 </a:t>
                      </a: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&lt;p&gt; 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元素。 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Calibri" panose="020F050202020403020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2</a:t>
                      </a:r>
                      <a:endParaRPr lang="en-US" altLang="zh-CN" sz="14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5175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element1~element2 </a:t>
                      </a:r>
                      <a:endParaRPr lang="en-US" altLang="zh-CN" sz="1400">
                        <a:solidFill>
                          <a:srgbClr val="FF0000"/>
                        </a:solidFill>
                        <a:latin typeface="Calibri" panose="020F050202020403020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p~ul </a:t>
                      </a:r>
                      <a:endParaRPr lang="en-US" altLang="zh-CN" sz="1400">
                        <a:solidFill>
                          <a:srgbClr val="FF0000"/>
                        </a:solidFill>
                        <a:latin typeface="Calibri" panose="020F050202020403020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选择前面有 </a:t>
                      </a: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&lt;p&gt; 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元素的每个 </a:t>
                      </a: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&lt;ul&gt; 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元素。 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Calibri" panose="020F050202020403020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3</a:t>
                      </a:r>
                      <a:endParaRPr lang="en-US" altLang="zh-CN" sz="14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56007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:first-of-type </a:t>
                      </a:r>
                      <a:endParaRPr lang="en-US" altLang="zh-CN" sz="1400">
                        <a:solidFill>
                          <a:srgbClr val="FF0000"/>
                        </a:solidFill>
                        <a:latin typeface="Calibri" panose="020F050202020403020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p:first-of-type </a:t>
                      </a:r>
                      <a:endParaRPr lang="en-US" altLang="zh-CN" sz="1400">
                        <a:solidFill>
                          <a:srgbClr val="FF0000"/>
                        </a:solidFill>
                        <a:latin typeface="Calibri" panose="020F050202020403020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匹配同级兄弟元素中的第一个</a:t>
                      </a: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&lt;p&gt; 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元素。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Calibri" panose="020F050202020403020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3</a:t>
                      </a:r>
                      <a:endParaRPr lang="en-US" altLang="zh-CN" sz="14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54737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:last-of-type </a:t>
                      </a:r>
                      <a:endParaRPr lang="en-US" altLang="zh-CN" sz="1400">
                        <a:solidFill>
                          <a:srgbClr val="FF0000"/>
                        </a:solidFill>
                        <a:latin typeface="Calibri" panose="020F050202020403020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p:last-of-type </a:t>
                      </a:r>
                      <a:endParaRPr lang="en-US" altLang="zh-CN" sz="1400">
                        <a:solidFill>
                          <a:srgbClr val="FF0000"/>
                        </a:solidFill>
                        <a:latin typeface="Calibri" panose="020F050202020403020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 dirty="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匹配同级兄弟元素中的最后一个&lt;p&gt; 元素。 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Calibri" panose="020F050202020403020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3</a:t>
                      </a:r>
                      <a:endParaRPr lang="en-US" altLang="zh-CN" sz="14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5334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:only-of-type </a:t>
                      </a:r>
                      <a:endParaRPr lang="en-US" altLang="zh-CN" sz="1400">
                        <a:solidFill>
                          <a:srgbClr val="FF0000"/>
                        </a:solidFill>
                        <a:latin typeface="Calibri" panose="020F050202020403020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p:only-of-type </a:t>
                      </a:r>
                      <a:endParaRPr lang="en-US" altLang="zh-CN" sz="1400">
                        <a:solidFill>
                          <a:srgbClr val="FF0000"/>
                        </a:solidFill>
                        <a:latin typeface="Calibri" panose="020F050202020403020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 dirty="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匹配属于同类型中只有唯一兄弟元素的p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Calibri" panose="020F050202020403020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3</a:t>
                      </a:r>
                      <a:endParaRPr lang="en-US" altLang="zh-CN" sz="14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12604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:nth-of-type(n) </a:t>
                      </a:r>
                      <a:endParaRPr lang="en-US" altLang="zh-CN" sz="1400">
                        <a:solidFill>
                          <a:srgbClr val="FF0000"/>
                        </a:solidFill>
                        <a:latin typeface="Calibri" panose="020F050202020403020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p:nth-of-type(2) </a:t>
                      </a:r>
                      <a:endParaRPr lang="en-US" altLang="zh-CN" sz="1400">
                        <a:solidFill>
                          <a:srgbClr val="FF0000"/>
                        </a:solidFill>
                        <a:latin typeface="Calibri" panose="020F050202020403020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匹配同类型中的第</a:t>
                      </a: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n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个同级兄弟元素</a:t>
                      </a: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p</a:t>
                      </a:r>
                      <a:endParaRPr lang="en-US" altLang="zh-CN" sz="1400">
                        <a:solidFill>
                          <a:srgbClr val="FF0000"/>
                        </a:solidFill>
                        <a:latin typeface="Calibri" panose="020F0502020204030204" charset="0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 n 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可以是数字、关键词或公式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Calibri" panose="020F0502020204030204" charset="0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Odd 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和 </a:t>
                      </a: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even 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是可用于匹配下标是奇数或偶数的子元素的关键词（第一个子元素的下标是 </a:t>
                      </a: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1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）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Calibri" panose="020F050202020403020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3</a:t>
                      </a:r>
                      <a:endParaRPr lang="en-US" altLang="zh-CN" sz="14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5175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:nth-last-of-type(n) </a:t>
                      </a:r>
                      <a:endParaRPr lang="en-US" altLang="zh-CN" sz="1400">
                        <a:solidFill>
                          <a:srgbClr val="FF0000"/>
                        </a:solidFill>
                        <a:latin typeface="Calibri" panose="020F050202020403020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p:nth-last-of-type(2) </a:t>
                      </a:r>
                      <a:endParaRPr lang="en-US" altLang="zh-CN" sz="1400">
                        <a:solidFill>
                          <a:srgbClr val="FF0000"/>
                        </a:solidFill>
                        <a:latin typeface="Calibri" panose="020F050202020403020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>
                          <a:solidFill>
                            <a:srgbClr val="FF0000"/>
                          </a:solidFill>
                          <a:latin typeface="Calibri" panose="020F0502020204030204" charset="0"/>
                        </a:rPr>
                        <a:t>同上，但是从最后一个元素开始计数。 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Calibri" panose="020F050202020403020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3</a:t>
                      </a:r>
                      <a:endParaRPr lang="en-US" altLang="zh-CN" sz="14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文本框 11266"/>
          <p:cNvSpPr txBox="1"/>
          <p:nvPr/>
        </p:nvSpPr>
        <p:spPr>
          <a:xfrm>
            <a:off x="1992313" y="981075"/>
            <a:ext cx="2232025" cy="4178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伪类选择器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11268" name="表格占位符 11267"/>
          <p:cNvGraphicFramePr/>
          <p:nvPr>
            <p:ph type="tbl" idx="4294967295"/>
          </p:nvPr>
        </p:nvGraphicFramePr>
        <p:xfrm>
          <a:off x="2331085" y="1398905"/>
          <a:ext cx="7684770" cy="4318000"/>
        </p:xfrm>
        <a:graphic>
          <a:graphicData uri="http://schemas.openxmlformats.org/drawingml/2006/table">
            <a:tbl>
              <a:tblPr/>
              <a:tblGrid>
                <a:gridCol w="1694180"/>
                <a:gridCol w="1304925"/>
                <a:gridCol w="3588385"/>
                <a:gridCol w="1097280"/>
              </a:tblGrid>
              <a:tr h="4318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>
                          <a:solidFill>
                            <a:schemeClr val="bg1"/>
                          </a:solidFill>
                          <a:latin typeface="Calibri" panose="020F0502020204030204" charset="0"/>
                          <a:sym typeface="Arial" panose="020B0604020202020204" pitchFamily="34" charset="0"/>
                        </a:rPr>
                        <a:t>选择器 </a:t>
                      </a:r>
                      <a:endParaRPr lang="zh-CN" altLang="en-US" sz="1600">
                        <a:solidFill>
                          <a:schemeClr val="bg1"/>
                        </a:solidFill>
                        <a:latin typeface="Calibri" panose="020F0502020204030204" charset="0"/>
                        <a:sym typeface="Arial" panose="020B0604020202020204" pitchFamily="34" charset="0"/>
                      </a:endParaRPr>
                    </a:p>
                  </a:txBody>
                  <a:tcPr marL="71755" marR="0" marT="71755" marB="7175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>
                          <a:solidFill>
                            <a:schemeClr val="bg1"/>
                          </a:solidFill>
                          <a:latin typeface="Calibri" panose="020F0502020204030204" charset="0"/>
                          <a:sym typeface="Arial" panose="020B0604020202020204" pitchFamily="34" charset="0"/>
                        </a:rPr>
                        <a:t>例子 </a:t>
                      </a:r>
                      <a:endParaRPr lang="zh-CN" altLang="en-US" sz="1600">
                        <a:solidFill>
                          <a:schemeClr val="bg1"/>
                        </a:solidFill>
                        <a:latin typeface="Calibri" panose="020F0502020204030204" charset="0"/>
                        <a:sym typeface="Arial" panose="020B0604020202020204" pitchFamily="34" charset="0"/>
                      </a:endParaRPr>
                    </a:p>
                  </a:txBody>
                  <a:tcPr marL="71755" marR="0" marT="71755" marB="7175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>
                          <a:solidFill>
                            <a:schemeClr val="bg1"/>
                          </a:solidFill>
                          <a:latin typeface="Calibri" panose="020F0502020204030204" charset="0"/>
                          <a:sym typeface="Arial" panose="020B0604020202020204" pitchFamily="34" charset="0"/>
                        </a:rPr>
                        <a:t>例子描述 </a:t>
                      </a:r>
                      <a:endParaRPr lang="zh-CN" altLang="en-US" sz="1600">
                        <a:solidFill>
                          <a:schemeClr val="bg1"/>
                        </a:solidFill>
                        <a:latin typeface="Calibri" panose="020F0502020204030204" charset="0"/>
                        <a:sym typeface="Arial" panose="020B0604020202020204" pitchFamily="34" charset="0"/>
                      </a:endParaRPr>
                    </a:p>
                  </a:txBody>
                  <a:tcPr marL="71755" marR="0" marT="71755" marB="7175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bg1"/>
                          </a:solidFill>
                          <a:latin typeface="Calibri" panose="020F0502020204030204" charset="0"/>
                          <a:sym typeface="Arial" panose="020B0604020202020204" pitchFamily="34" charset="0"/>
                        </a:rPr>
                        <a:t>CSS</a:t>
                      </a:r>
                      <a:endParaRPr lang="en-US" altLang="zh-CN" sz="1600">
                        <a:solidFill>
                          <a:schemeClr val="bg1"/>
                        </a:solidFill>
                        <a:latin typeface="Calibri" panose="020F0502020204030204" charset="0"/>
                        <a:sym typeface="Arial" panose="020B0604020202020204" pitchFamily="34" charset="0"/>
                      </a:endParaRPr>
                    </a:p>
                  </a:txBody>
                  <a:tcPr marL="71755" marR="0" marT="71755" marB="7175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</a:tr>
              <a:tr h="40513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Calibri" panose="020F0502020204030204" charset="0"/>
                          <a:sym typeface="Arial" panose="020B0604020202020204" pitchFamily="34" charset="0"/>
                        </a:rPr>
                        <a:t>:link </a:t>
                      </a:r>
                      <a:endParaRPr lang="en-US" altLang="zh-CN" sz="1600">
                        <a:solidFill>
                          <a:srgbClr val="FF0000"/>
                        </a:solidFill>
                        <a:latin typeface="Calibri" panose="020F0502020204030204" charset="0"/>
                        <a:sym typeface="Arial" panose="020B0604020202020204" pitchFamily="34" charset="0"/>
                      </a:endParaRPr>
                    </a:p>
                  </a:txBody>
                  <a:tcPr marL="71755" marR="0" marT="71755" marB="7175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Calibri" panose="020F0502020204030204" charset="0"/>
                          <a:sym typeface="Arial" panose="020B0604020202020204" pitchFamily="34" charset="0"/>
                        </a:rPr>
                        <a:t>a:link </a:t>
                      </a:r>
                      <a:endParaRPr lang="en-US" altLang="zh-CN" sz="1600">
                        <a:solidFill>
                          <a:srgbClr val="FF0000"/>
                        </a:solidFill>
                        <a:latin typeface="Calibri" panose="020F0502020204030204" charset="0"/>
                        <a:sym typeface="Arial" panose="020B0604020202020204" pitchFamily="34" charset="0"/>
                      </a:endParaRPr>
                    </a:p>
                  </a:txBody>
                  <a:tcPr marL="71755" marR="0" marT="71755" marB="7175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>
                          <a:solidFill>
                            <a:srgbClr val="FF0000"/>
                          </a:solidFill>
                          <a:latin typeface="Calibri" panose="020F0502020204030204" charset="0"/>
                          <a:sym typeface="Arial" panose="020B0604020202020204" pitchFamily="34" charset="0"/>
                        </a:rPr>
                        <a:t>选择所有未被访问的链接。 </a:t>
                      </a:r>
                      <a:endParaRPr lang="zh-CN" altLang="en-US" sz="1600">
                        <a:solidFill>
                          <a:srgbClr val="FF0000"/>
                        </a:solidFill>
                        <a:latin typeface="Calibri" panose="020F0502020204030204" charset="0"/>
                        <a:sym typeface="Arial" panose="020B0604020202020204" pitchFamily="34" charset="0"/>
                      </a:endParaRPr>
                    </a:p>
                  </a:txBody>
                  <a:tcPr marL="71755" marR="0" marT="71755" marB="7175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latin typeface="Calibri" panose="020F0502020204030204" charset="0"/>
                          <a:sym typeface="Arial" panose="020B0604020202020204" pitchFamily="34" charset="0"/>
                        </a:rPr>
                        <a:t>1</a:t>
                      </a:r>
                      <a:endParaRPr lang="en-US" altLang="zh-CN" sz="1600">
                        <a:solidFill>
                          <a:srgbClr val="000000"/>
                        </a:solidFill>
                        <a:latin typeface="Calibri" panose="020F0502020204030204" charset="0"/>
                        <a:sym typeface="Arial" panose="020B0604020202020204" pitchFamily="34" charset="0"/>
                      </a:endParaRPr>
                    </a:p>
                  </a:txBody>
                  <a:tcPr marL="71755" marR="0" marT="71755" marB="7175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40449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Calibri" panose="020F0502020204030204" charset="0"/>
                          <a:sym typeface="Arial" panose="020B0604020202020204" pitchFamily="34" charset="0"/>
                        </a:rPr>
                        <a:t>:visited </a:t>
                      </a:r>
                      <a:endParaRPr lang="en-US" altLang="zh-CN" sz="1600">
                        <a:solidFill>
                          <a:srgbClr val="FF0000"/>
                        </a:solidFill>
                        <a:latin typeface="Calibri" panose="020F0502020204030204" charset="0"/>
                        <a:sym typeface="Arial" panose="020B0604020202020204" pitchFamily="34" charset="0"/>
                      </a:endParaRPr>
                    </a:p>
                  </a:txBody>
                  <a:tcPr marL="71755" marR="0" marT="71755" marB="7175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Calibri" panose="020F0502020204030204" charset="0"/>
                          <a:sym typeface="Arial" panose="020B0604020202020204" pitchFamily="34" charset="0"/>
                        </a:rPr>
                        <a:t>a:visited </a:t>
                      </a:r>
                      <a:endParaRPr lang="en-US" altLang="zh-CN" sz="1600">
                        <a:solidFill>
                          <a:srgbClr val="FF0000"/>
                        </a:solidFill>
                        <a:latin typeface="Calibri" panose="020F0502020204030204" charset="0"/>
                        <a:sym typeface="Arial" panose="020B0604020202020204" pitchFamily="34" charset="0"/>
                      </a:endParaRPr>
                    </a:p>
                  </a:txBody>
                  <a:tcPr marL="71755" marR="0" marT="71755" marB="7175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>
                          <a:solidFill>
                            <a:srgbClr val="FF0000"/>
                          </a:solidFill>
                          <a:latin typeface="Calibri" panose="020F0502020204030204" charset="0"/>
                          <a:sym typeface="Arial" panose="020B0604020202020204" pitchFamily="34" charset="0"/>
                        </a:rPr>
                        <a:t>选择所有已被访问的链接。 </a:t>
                      </a:r>
                      <a:endParaRPr lang="zh-CN" altLang="en-US" sz="1600">
                        <a:solidFill>
                          <a:srgbClr val="FF0000"/>
                        </a:solidFill>
                        <a:latin typeface="Calibri" panose="020F0502020204030204" charset="0"/>
                        <a:sym typeface="Arial" panose="020B0604020202020204" pitchFamily="34" charset="0"/>
                      </a:endParaRPr>
                    </a:p>
                  </a:txBody>
                  <a:tcPr marL="71755" marR="0" marT="71755" marB="7175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latin typeface="Calibri" panose="020F0502020204030204" charset="0"/>
                          <a:sym typeface="Arial" panose="020B0604020202020204" pitchFamily="34" charset="0"/>
                        </a:rPr>
                        <a:t>1</a:t>
                      </a:r>
                      <a:endParaRPr lang="en-US" altLang="zh-CN" sz="1600">
                        <a:solidFill>
                          <a:srgbClr val="000000"/>
                        </a:solidFill>
                        <a:latin typeface="Calibri" panose="020F0502020204030204" charset="0"/>
                        <a:sym typeface="Arial" panose="020B0604020202020204" pitchFamily="34" charset="0"/>
                      </a:endParaRPr>
                    </a:p>
                  </a:txBody>
                  <a:tcPr marL="71755" marR="0" marT="71755" marB="7175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40449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Calibri" panose="020F0502020204030204" charset="0"/>
                          <a:sym typeface="Arial" panose="020B0604020202020204" pitchFamily="34" charset="0"/>
                        </a:rPr>
                        <a:t>:active </a:t>
                      </a:r>
                      <a:endParaRPr lang="en-US" altLang="zh-CN" sz="1600">
                        <a:solidFill>
                          <a:srgbClr val="FF0000"/>
                        </a:solidFill>
                        <a:latin typeface="Calibri" panose="020F0502020204030204" charset="0"/>
                        <a:sym typeface="Arial" panose="020B0604020202020204" pitchFamily="34" charset="0"/>
                      </a:endParaRPr>
                    </a:p>
                  </a:txBody>
                  <a:tcPr marL="71755" marR="0" marT="71755" marB="7175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Calibri" panose="020F0502020204030204" charset="0"/>
                          <a:sym typeface="Arial" panose="020B0604020202020204" pitchFamily="34" charset="0"/>
                        </a:rPr>
                        <a:t>a:active </a:t>
                      </a:r>
                      <a:endParaRPr lang="en-US" altLang="zh-CN" sz="1600">
                        <a:solidFill>
                          <a:srgbClr val="FF0000"/>
                        </a:solidFill>
                        <a:latin typeface="Calibri" panose="020F0502020204030204" charset="0"/>
                        <a:sym typeface="Arial" panose="020B0604020202020204" pitchFamily="34" charset="0"/>
                      </a:endParaRPr>
                    </a:p>
                  </a:txBody>
                  <a:tcPr marL="71755" marR="0" marT="71755" marB="7175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>
                          <a:solidFill>
                            <a:srgbClr val="FF0000"/>
                          </a:solidFill>
                          <a:latin typeface="Calibri" panose="020F0502020204030204" charset="0"/>
                          <a:sym typeface="Arial" panose="020B0604020202020204" pitchFamily="34" charset="0"/>
                        </a:rPr>
                        <a:t>选择活动链接。移动端，</a:t>
                      </a:r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Calibri" panose="020F0502020204030204" charset="0"/>
                          <a:sym typeface="Arial" panose="020B0604020202020204" pitchFamily="34" charset="0"/>
                        </a:rPr>
                        <a:t>div</a:t>
                      </a:r>
                      <a:r>
                        <a:rPr lang="zh-CN" altLang="en-US" sz="1600">
                          <a:solidFill>
                            <a:srgbClr val="FF0000"/>
                          </a:solidFill>
                          <a:latin typeface="Calibri" panose="020F0502020204030204" charset="0"/>
                          <a:sym typeface="Arial" panose="020B0604020202020204" pitchFamily="34" charset="0"/>
                        </a:rPr>
                        <a:t>可用 </a:t>
                      </a:r>
                      <a:endParaRPr lang="zh-CN" altLang="en-US" sz="1600">
                        <a:solidFill>
                          <a:srgbClr val="FF0000"/>
                        </a:solidFill>
                        <a:latin typeface="Calibri" panose="020F0502020204030204" charset="0"/>
                        <a:sym typeface="Arial" panose="020B0604020202020204" pitchFamily="34" charset="0"/>
                      </a:endParaRPr>
                    </a:p>
                  </a:txBody>
                  <a:tcPr marL="71755" marR="0" marT="71755" marB="7175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latin typeface="Calibri" panose="020F0502020204030204" charset="0"/>
                          <a:sym typeface="Arial" panose="020B0604020202020204" pitchFamily="34" charset="0"/>
                        </a:rPr>
                        <a:t>1</a:t>
                      </a:r>
                      <a:endParaRPr lang="en-US" altLang="zh-CN" sz="1600">
                        <a:solidFill>
                          <a:srgbClr val="000000"/>
                        </a:solidFill>
                        <a:latin typeface="Calibri" panose="020F0502020204030204" charset="0"/>
                        <a:sym typeface="Arial" panose="020B0604020202020204" pitchFamily="34" charset="0"/>
                      </a:endParaRPr>
                    </a:p>
                  </a:txBody>
                  <a:tcPr marL="71755" marR="0" marT="71755" marB="7175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64833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Calibri" panose="020F0502020204030204" charset="0"/>
                          <a:sym typeface="Arial" panose="020B0604020202020204" pitchFamily="34" charset="0"/>
                        </a:rPr>
                        <a:t>:hover </a:t>
                      </a:r>
                      <a:endParaRPr lang="en-US" altLang="zh-CN" sz="1600">
                        <a:solidFill>
                          <a:srgbClr val="FF0000"/>
                        </a:solidFill>
                        <a:latin typeface="Calibri" panose="020F0502020204030204" charset="0"/>
                        <a:sym typeface="Arial" panose="020B0604020202020204" pitchFamily="34" charset="0"/>
                      </a:endParaRPr>
                    </a:p>
                  </a:txBody>
                  <a:tcPr marL="71755" marR="0" marT="71755" marB="7175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Calibri" panose="020F0502020204030204" charset="0"/>
                          <a:sym typeface="Arial" panose="020B0604020202020204" pitchFamily="34" charset="0"/>
                        </a:rPr>
                        <a:t>a:hover </a:t>
                      </a:r>
                      <a:endParaRPr lang="en-US" altLang="zh-CN" sz="1600">
                        <a:solidFill>
                          <a:srgbClr val="FF0000"/>
                        </a:solidFill>
                        <a:latin typeface="Calibri" panose="020F0502020204030204" charset="0"/>
                        <a:sym typeface="Arial" panose="020B0604020202020204" pitchFamily="34" charset="0"/>
                      </a:endParaRPr>
                    </a:p>
                  </a:txBody>
                  <a:tcPr marL="71755" marR="0" marT="71755" marB="7175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>
                          <a:solidFill>
                            <a:srgbClr val="FF0000"/>
                          </a:solidFill>
                          <a:latin typeface="Calibri" panose="020F0502020204030204" charset="0"/>
                          <a:sym typeface="Arial" panose="020B0604020202020204" pitchFamily="34" charset="0"/>
                        </a:rPr>
                        <a:t>选择鼠标指针位于其上的链接。移动端不要用 </a:t>
                      </a:r>
                      <a:endParaRPr lang="zh-CN" altLang="en-US" sz="1600">
                        <a:solidFill>
                          <a:srgbClr val="FF0000"/>
                        </a:solidFill>
                        <a:latin typeface="Calibri" panose="020F0502020204030204" charset="0"/>
                        <a:sym typeface="Arial" panose="020B0604020202020204" pitchFamily="34" charset="0"/>
                      </a:endParaRPr>
                    </a:p>
                  </a:txBody>
                  <a:tcPr marL="71755" marR="0" marT="71755" marB="7175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latin typeface="Calibri" panose="020F0502020204030204" charset="0"/>
                          <a:sym typeface="Arial" panose="020B0604020202020204" pitchFamily="34" charset="0"/>
                        </a:rPr>
                        <a:t>1</a:t>
                      </a:r>
                      <a:endParaRPr lang="en-US" altLang="zh-CN" sz="1600">
                        <a:solidFill>
                          <a:srgbClr val="000000"/>
                        </a:solidFill>
                        <a:latin typeface="Calibri" panose="020F0502020204030204" charset="0"/>
                        <a:sym typeface="Arial" panose="020B0604020202020204" pitchFamily="34" charset="0"/>
                      </a:endParaRPr>
                    </a:p>
                  </a:txBody>
                  <a:tcPr marL="71755" marR="0" marT="71755" marB="7175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40481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Calibri" panose="020F0502020204030204" charset="0"/>
                          <a:sym typeface="Arial" panose="020B0604020202020204" pitchFamily="34" charset="0"/>
                        </a:rPr>
                        <a:t>:focus </a:t>
                      </a:r>
                      <a:endParaRPr lang="en-US" altLang="zh-CN" sz="1600">
                        <a:solidFill>
                          <a:srgbClr val="FF0000"/>
                        </a:solidFill>
                        <a:latin typeface="Calibri" panose="020F0502020204030204" charset="0"/>
                        <a:sym typeface="Arial" panose="020B0604020202020204" pitchFamily="34" charset="0"/>
                      </a:endParaRPr>
                    </a:p>
                  </a:txBody>
                  <a:tcPr marL="71755" marR="0" marT="71755" marB="7175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Calibri" panose="020F0502020204030204" charset="0"/>
                          <a:sym typeface="Arial" panose="020B0604020202020204" pitchFamily="34" charset="0"/>
                        </a:rPr>
                        <a:t>input:focus </a:t>
                      </a:r>
                      <a:endParaRPr lang="en-US" altLang="zh-CN" sz="1600">
                        <a:solidFill>
                          <a:srgbClr val="FF0000"/>
                        </a:solidFill>
                        <a:latin typeface="Calibri" panose="020F0502020204030204" charset="0"/>
                        <a:sym typeface="Arial" panose="020B0604020202020204" pitchFamily="34" charset="0"/>
                      </a:endParaRPr>
                    </a:p>
                  </a:txBody>
                  <a:tcPr marL="71755" marR="0" marT="71755" marB="7175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>
                          <a:solidFill>
                            <a:srgbClr val="FF0000"/>
                          </a:solidFill>
                          <a:latin typeface="Calibri" panose="020F0502020204030204" charset="0"/>
                          <a:sym typeface="Arial" panose="020B0604020202020204" pitchFamily="34" charset="0"/>
                        </a:rPr>
                        <a:t>选择获得焦点的 </a:t>
                      </a:r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Calibri" panose="020F0502020204030204" charset="0"/>
                          <a:sym typeface="Arial" panose="020B0604020202020204" pitchFamily="34" charset="0"/>
                        </a:rPr>
                        <a:t>input </a:t>
                      </a:r>
                      <a:r>
                        <a:rPr lang="zh-CN" altLang="en-US" sz="1600">
                          <a:solidFill>
                            <a:srgbClr val="FF0000"/>
                          </a:solidFill>
                          <a:latin typeface="Calibri" panose="020F0502020204030204" charset="0"/>
                          <a:sym typeface="Arial" panose="020B0604020202020204" pitchFamily="34" charset="0"/>
                        </a:rPr>
                        <a:t>元素。 </a:t>
                      </a:r>
                      <a:endParaRPr lang="zh-CN" altLang="en-US" sz="1600">
                        <a:solidFill>
                          <a:srgbClr val="FF0000"/>
                        </a:solidFill>
                        <a:latin typeface="Calibri" panose="020F0502020204030204" charset="0"/>
                        <a:sym typeface="Arial" panose="020B0604020202020204" pitchFamily="34" charset="0"/>
                      </a:endParaRPr>
                    </a:p>
                  </a:txBody>
                  <a:tcPr marL="71755" marR="0" marT="71755" marB="7175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latin typeface="Calibri" panose="020F0502020204030204" charset="0"/>
                          <a:sym typeface="Arial" panose="020B0604020202020204" pitchFamily="34" charset="0"/>
                        </a:rPr>
                        <a:t>2</a:t>
                      </a:r>
                      <a:endParaRPr lang="en-US" altLang="zh-CN" sz="1600">
                        <a:solidFill>
                          <a:srgbClr val="000000"/>
                        </a:solidFill>
                        <a:latin typeface="Calibri" panose="020F0502020204030204" charset="0"/>
                        <a:sym typeface="Arial" panose="020B0604020202020204" pitchFamily="34" charset="0"/>
                      </a:endParaRPr>
                    </a:p>
                  </a:txBody>
                  <a:tcPr marL="71755" marR="0" marT="71755" marB="7175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40513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Calibri" panose="020F0502020204030204" charset="0"/>
                          <a:sym typeface="Arial" panose="020B0604020202020204" pitchFamily="34" charset="0"/>
                        </a:rPr>
                        <a:t>:first-letter </a:t>
                      </a:r>
                      <a:endParaRPr lang="en-US" altLang="zh-CN" sz="1600">
                        <a:solidFill>
                          <a:srgbClr val="FF0000"/>
                        </a:solidFill>
                        <a:latin typeface="Calibri" panose="020F0502020204030204" charset="0"/>
                        <a:sym typeface="Arial" panose="020B0604020202020204" pitchFamily="34" charset="0"/>
                      </a:endParaRPr>
                    </a:p>
                  </a:txBody>
                  <a:tcPr marL="71755" marR="0" marT="71755" marB="7175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Calibri" panose="020F0502020204030204" charset="0"/>
                          <a:sym typeface="Arial" panose="020B0604020202020204" pitchFamily="34" charset="0"/>
                        </a:rPr>
                        <a:t>p:first-letter </a:t>
                      </a:r>
                      <a:endParaRPr lang="en-US" altLang="zh-CN" sz="1600">
                        <a:solidFill>
                          <a:srgbClr val="FF0000"/>
                        </a:solidFill>
                        <a:latin typeface="Calibri" panose="020F0502020204030204" charset="0"/>
                        <a:sym typeface="Arial" panose="020B0604020202020204" pitchFamily="34" charset="0"/>
                      </a:endParaRPr>
                    </a:p>
                  </a:txBody>
                  <a:tcPr marL="71755" marR="0" marT="71755" marB="7175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>
                          <a:solidFill>
                            <a:srgbClr val="FF0000"/>
                          </a:solidFill>
                          <a:latin typeface="Calibri" panose="020F0502020204030204" charset="0"/>
                          <a:sym typeface="Arial" panose="020B0604020202020204" pitchFamily="34" charset="0"/>
                        </a:rPr>
                        <a:t>选择每个 </a:t>
                      </a:r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Calibri" panose="020F0502020204030204" charset="0"/>
                          <a:sym typeface="Arial" panose="020B0604020202020204" pitchFamily="34" charset="0"/>
                        </a:rPr>
                        <a:t>&lt;p&gt; </a:t>
                      </a:r>
                      <a:r>
                        <a:rPr lang="zh-CN" altLang="en-US" sz="1600">
                          <a:solidFill>
                            <a:srgbClr val="FF0000"/>
                          </a:solidFill>
                          <a:latin typeface="Calibri" panose="020F0502020204030204" charset="0"/>
                          <a:sym typeface="Arial" panose="020B0604020202020204" pitchFamily="34" charset="0"/>
                        </a:rPr>
                        <a:t>元素的首字母。 </a:t>
                      </a:r>
                      <a:endParaRPr lang="zh-CN" altLang="en-US" sz="1600">
                        <a:solidFill>
                          <a:srgbClr val="FF0000"/>
                        </a:solidFill>
                        <a:latin typeface="Calibri" panose="020F0502020204030204" charset="0"/>
                        <a:sym typeface="Arial" panose="020B0604020202020204" pitchFamily="34" charset="0"/>
                      </a:endParaRPr>
                    </a:p>
                  </a:txBody>
                  <a:tcPr marL="71755" marR="0" marT="71755" marB="7175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latin typeface="Calibri" panose="020F0502020204030204" charset="0"/>
                          <a:sym typeface="Arial" panose="020B0604020202020204" pitchFamily="34" charset="0"/>
                        </a:rPr>
                        <a:t>1</a:t>
                      </a:r>
                      <a:endParaRPr lang="en-US" altLang="zh-CN" sz="1600">
                        <a:solidFill>
                          <a:srgbClr val="000000"/>
                        </a:solidFill>
                        <a:latin typeface="Calibri" panose="020F0502020204030204" charset="0"/>
                        <a:sym typeface="Arial" panose="020B0604020202020204" pitchFamily="34" charset="0"/>
                      </a:endParaRPr>
                    </a:p>
                  </a:txBody>
                  <a:tcPr marL="71755" marR="0" marT="71755" marB="7175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40481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Calibri" panose="020F0502020204030204" charset="0"/>
                          <a:sym typeface="Arial" panose="020B0604020202020204" pitchFamily="34" charset="0"/>
                        </a:rPr>
                        <a:t>:first-line </a:t>
                      </a:r>
                      <a:endParaRPr lang="en-US" altLang="zh-CN" sz="1600">
                        <a:solidFill>
                          <a:srgbClr val="FF0000"/>
                        </a:solidFill>
                        <a:latin typeface="Calibri" panose="020F0502020204030204" charset="0"/>
                        <a:sym typeface="Arial" panose="020B0604020202020204" pitchFamily="34" charset="0"/>
                      </a:endParaRPr>
                    </a:p>
                  </a:txBody>
                  <a:tcPr marL="71755" marR="0" marT="71755" marB="7175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Calibri" panose="020F0502020204030204" charset="0"/>
                          <a:sym typeface="Arial" panose="020B0604020202020204" pitchFamily="34" charset="0"/>
                        </a:rPr>
                        <a:t>p:first-line </a:t>
                      </a:r>
                      <a:endParaRPr lang="en-US" altLang="zh-CN" sz="1600">
                        <a:solidFill>
                          <a:srgbClr val="FF0000"/>
                        </a:solidFill>
                        <a:latin typeface="Calibri" panose="020F0502020204030204" charset="0"/>
                        <a:sym typeface="Arial" panose="020B0604020202020204" pitchFamily="34" charset="0"/>
                      </a:endParaRPr>
                    </a:p>
                  </a:txBody>
                  <a:tcPr marL="71755" marR="0" marT="71755" marB="7175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>
                          <a:solidFill>
                            <a:srgbClr val="FF0000"/>
                          </a:solidFill>
                          <a:latin typeface="Calibri" panose="020F0502020204030204" charset="0"/>
                          <a:sym typeface="Arial" panose="020B0604020202020204" pitchFamily="34" charset="0"/>
                        </a:rPr>
                        <a:t>选择每个 </a:t>
                      </a:r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Calibri" panose="020F0502020204030204" charset="0"/>
                          <a:sym typeface="Arial" panose="020B0604020202020204" pitchFamily="34" charset="0"/>
                        </a:rPr>
                        <a:t>&lt;p&gt; </a:t>
                      </a:r>
                      <a:r>
                        <a:rPr lang="zh-CN" altLang="en-US" sz="1600">
                          <a:solidFill>
                            <a:srgbClr val="FF0000"/>
                          </a:solidFill>
                          <a:latin typeface="Calibri" panose="020F0502020204030204" charset="0"/>
                          <a:sym typeface="Arial" panose="020B0604020202020204" pitchFamily="34" charset="0"/>
                        </a:rPr>
                        <a:t>元素的首行。 </a:t>
                      </a:r>
                      <a:endParaRPr lang="zh-CN" altLang="en-US" sz="1600">
                        <a:solidFill>
                          <a:srgbClr val="FF0000"/>
                        </a:solidFill>
                        <a:latin typeface="Calibri" panose="020F0502020204030204" charset="0"/>
                        <a:sym typeface="Arial" panose="020B0604020202020204" pitchFamily="34" charset="0"/>
                      </a:endParaRPr>
                    </a:p>
                  </a:txBody>
                  <a:tcPr marL="71755" marR="0" marT="71755" marB="7175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latin typeface="Calibri" panose="020F0502020204030204" charset="0"/>
                          <a:sym typeface="Arial" panose="020B0604020202020204" pitchFamily="34" charset="0"/>
                        </a:rPr>
                        <a:t>1</a:t>
                      </a:r>
                      <a:endParaRPr lang="en-US" altLang="zh-CN" sz="1600">
                        <a:solidFill>
                          <a:srgbClr val="000000"/>
                        </a:solidFill>
                        <a:latin typeface="Calibri" panose="020F0502020204030204" charset="0"/>
                        <a:sym typeface="Arial" panose="020B0604020202020204" pitchFamily="34" charset="0"/>
                      </a:endParaRPr>
                    </a:p>
                  </a:txBody>
                  <a:tcPr marL="71755" marR="0" marT="71755" marB="7175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40449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Calibri" panose="020F0502020204030204" charset="0"/>
                          <a:sym typeface="Arial" panose="020B0604020202020204" pitchFamily="34" charset="0"/>
                        </a:rPr>
                        <a:t>:before </a:t>
                      </a:r>
                      <a:endParaRPr lang="en-US" altLang="zh-CN" sz="1600">
                        <a:solidFill>
                          <a:srgbClr val="FF0000"/>
                        </a:solidFill>
                        <a:latin typeface="Calibri" panose="020F0502020204030204" charset="0"/>
                        <a:sym typeface="Arial" panose="020B0604020202020204" pitchFamily="34" charset="0"/>
                      </a:endParaRPr>
                    </a:p>
                  </a:txBody>
                  <a:tcPr marL="71755" marR="0" marT="71755" marB="7175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Calibri" panose="020F0502020204030204" charset="0"/>
                          <a:sym typeface="Arial" panose="020B0604020202020204" pitchFamily="34" charset="0"/>
                        </a:rPr>
                        <a:t>p:before </a:t>
                      </a:r>
                      <a:endParaRPr lang="en-US" altLang="zh-CN" sz="1600">
                        <a:solidFill>
                          <a:srgbClr val="FF0000"/>
                        </a:solidFill>
                        <a:latin typeface="Calibri" panose="020F0502020204030204" charset="0"/>
                        <a:sym typeface="Arial" panose="020B0604020202020204" pitchFamily="34" charset="0"/>
                      </a:endParaRPr>
                    </a:p>
                  </a:txBody>
                  <a:tcPr marL="71755" marR="0" marT="71755" marB="7175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>
                          <a:solidFill>
                            <a:srgbClr val="FF0000"/>
                          </a:solidFill>
                          <a:latin typeface="Calibri" panose="020F0502020204030204" charset="0"/>
                          <a:sym typeface="Arial" panose="020B0604020202020204" pitchFamily="34" charset="0"/>
                        </a:rPr>
                        <a:t>在每个 </a:t>
                      </a:r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Calibri" panose="020F0502020204030204" charset="0"/>
                          <a:sym typeface="Arial" panose="020B0604020202020204" pitchFamily="34" charset="0"/>
                        </a:rPr>
                        <a:t>&lt;p&gt; </a:t>
                      </a:r>
                      <a:r>
                        <a:rPr lang="zh-CN" altLang="en-US" sz="1600">
                          <a:solidFill>
                            <a:srgbClr val="FF0000"/>
                          </a:solidFill>
                          <a:latin typeface="Calibri" panose="020F0502020204030204" charset="0"/>
                          <a:sym typeface="Arial" panose="020B0604020202020204" pitchFamily="34" charset="0"/>
                        </a:rPr>
                        <a:t>元素的内容之前插入内容。 </a:t>
                      </a:r>
                      <a:endParaRPr lang="zh-CN" altLang="en-US" sz="1600">
                        <a:solidFill>
                          <a:srgbClr val="FF0000"/>
                        </a:solidFill>
                        <a:latin typeface="Calibri" panose="020F0502020204030204" charset="0"/>
                        <a:sym typeface="Arial" panose="020B0604020202020204" pitchFamily="34" charset="0"/>
                      </a:endParaRPr>
                    </a:p>
                  </a:txBody>
                  <a:tcPr marL="71755" marR="0" marT="71755" marB="7175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latin typeface="Calibri" panose="020F0502020204030204" charset="0"/>
                          <a:sym typeface="Arial" panose="020B0604020202020204" pitchFamily="34" charset="0"/>
                        </a:rPr>
                        <a:t>2</a:t>
                      </a:r>
                      <a:endParaRPr lang="en-US" altLang="zh-CN" sz="1600">
                        <a:solidFill>
                          <a:srgbClr val="000000"/>
                        </a:solidFill>
                        <a:latin typeface="Calibri" panose="020F0502020204030204" charset="0"/>
                        <a:sym typeface="Arial" panose="020B0604020202020204" pitchFamily="34" charset="0"/>
                      </a:endParaRPr>
                    </a:p>
                  </a:txBody>
                  <a:tcPr marL="71755" marR="0" marT="71755" marB="7175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4048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Calibri" panose="020F0502020204030204" charset="0"/>
                          <a:sym typeface="Arial" panose="020B0604020202020204" pitchFamily="34" charset="0"/>
                        </a:rPr>
                        <a:t>:after </a:t>
                      </a:r>
                      <a:endParaRPr lang="en-US" altLang="zh-CN" sz="1600">
                        <a:solidFill>
                          <a:srgbClr val="FF0000"/>
                        </a:solidFill>
                        <a:latin typeface="Calibri" panose="020F0502020204030204" charset="0"/>
                        <a:sym typeface="Arial" panose="020B0604020202020204" pitchFamily="34" charset="0"/>
                      </a:endParaRPr>
                    </a:p>
                  </a:txBody>
                  <a:tcPr marL="71755" marR="0" marT="71755" marB="7175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Calibri" panose="020F0502020204030204" charset="0"/>
                          <a:sym typeface="Arial" panose="020B0604020202020204" pitchFamily="34" charset="0"/>
                        </a:rPr>
                        <a:t>p:after </a:t>
                      </a:r>
                      <a:endParaRPr lang="en-US" altLang="zh-CN" sz="1600">
                        <a:solidFill>
                          <a:srgbClr val="FF0000"/>
                        </a:solidFill>
                        <a:latin typeface="Calibri" panose="020F0502020204030204" charset="0"/>
                        <a:sym typeface="Arial" panose="020B0604020202020204" pitchFamily="34" charset="0"/>
                      </a:endParaRPr>
                    </a:p>
                  </a:txBody>
                  <a:tcPr marL="71755" marR="0" marT="71755" marB="7175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>
                          <a:solidFill>
                            <a:srgbClr val="FF0000"/>
                          </a:solidFill>
                          <a:latin typeface="Calibri" panose="020F0502020204030204" charset="0"/>
                          <a:sym typeface="Arial" panose="020B0604020202020204" pitchFamily="34" charset="0"/>
                        </a:rPr>
                        <a:t>在每个 </a:t>
                      </a:r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Calibri" panose="020F0502020204030204" charset="0"/>
                          <a:sym typeface="Arial" panose="020B0604020202020204" pitchFamily="34" charset="0"/>
                        </a:rPr>
                        <a:t>&lt;p&gt; </a:t>
                      </a:r>
                      <a:r>
                        <a:rPr lang="zh-CN" altLang="en-US" sz="1600">
                          <a:solidFill>
                            <a:srgbClr val="FF0000"/>
                          </a:solidFill>
                          <a:latin typeface="Calibri" panose="020F0502020204030204" charset="0"/>
                          <a:sym typeface="Arial" panose="020B0604020202020204" pitchFamily="34" charset="0"/>
                        </a:rPr>
                        <a:t>元素的内容之后插入内容。 </a:t>
                      </a:r>
                      <a:endParaRPr lang="zh-CN" altLang="en-US" sz="1600">
                        <a:solidFill>
                          <a:srgbClr val="FF0000"/>
                        </a:solidFill>
                        <a:latin typeface="Calibri" panose="020F0502020204030204" charset="0"/>
                        <a:sym typeface="Arial" panose="020B0604020202020204" pitchFamily="34" charset="0"/>
                      </a:endParaRPr>
                    </a:p>
                  </a:txBody>
                  <a:tcPr marL="71755" marR="0" marT="71755" marB="7175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latin typeface="Calibri" panose="020F0502020204030204" charset="0"/>
                          <a:sym typeface="Arial" panose="020B0604020202020204" pitchFamily="34" charset="0"/>
                        </a:rPr>
                        <a:t>2</a:t>
                      </a:r>
                      <a:endParaRPr lang="en-US" altLang="zh-CN" sz="1600">
                        <a:solidFill>
                          <a:srgbClr val="000000"/>
                        </a:solidFill>
                        <a:latin typeface="Calibri" panose="020F0502020204030204" charset="0"/>
                        <a:sym typeface="Arial" panose="020B0604020202020204" pitchFamily="34" charset="0"/>
                      </a:endParaRPr>
                    </a:p>
                  </a:txBody>
                  <a:tcPr marL="71755" marR="0" marT="71755" marB="71755" vert="horz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文本框 12290"/>
          <p:cNvSpPr txBox="1"/>
          <p:nvPr/>
        </p:nvSpPr>
        <p:spPr>
          <a:xfrm>
            <a:off x="2063750" y="981075"/>
            <a:ext cx="2232025" cy="4178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属性选择器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12292" name="表格占位符 12291"/>
          <p:cNvGraphicFramePr/>
          <p:nvPr>
            <p:ph type="tbl" idx="4294967295"/>
          </p:nvPr>
        </p:nvGraphicFramePr>
        <p:xfrm>
          <a:off x="1852930" y="2036445"/>
          <a:ext cx="7919085" cy="3588385"/>
        </p:xfrm>
        <a:graphic>
          <a:graphicData uri="http://schemas.openxmlformats.org/drawingml/2006/table">
            <a:tbl>
              <a:tblPr/>
              <a:tblGrid>
                <a:gridCol w="1774190"/>
                <a:gridCol w="1438275"/>
                <a:gridCol w="4298950"/>
                <a:gridCol w="407670"/>
              </a:tblGrid>
              <a:tr h="43370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500">
                          <a:solidFill>
                            <a:schemeClr val="bg1"/>
                          </a:solidFill>
                          <a:latin typeface="Calibri" panose="020F0502020204030204" charset="0"/>
                        </a:rPr>
                        <a:t>选择器 </a:t>
                      </a:r>
                      <a:endParaRPr lang="zh-CN" altLang="en-US" sz="1500">
                        <a:solidFill>
                          <a:schemeClr val="bg1"/>
                        </a:solidFill>
                        <a:latin typeface="Calibri" panose="020F0502020204030204" charset="0"/>
                      </a:endParaRPr>
                    </a:p>
                  </a:txBody>
                  <a:tcPr marL="71755" marR="28575" marT="71755" marB="71755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500">
                          <a:solidFill>
                            <a:schemeClr val="bg1"/>
                          </a:solidFill>
                          <a:latin typeface="Calibri" panose="020F0502020204030204" charset="0"/>
                        </a:rPr>
                        <a:t>例子 </a:t>
                      </a:r>
                      <a:endParaRPr lang="zh-CN" altLang="en-US" sz="1500">
                        <a:solidFill>
                          <a:schemeClr val="bg1"/>
                        </a:solidFill>
                        <a:latin typeface="Calibri" panose="020F0502020204030204" charset="0"/>
                      </a:endParaRPr>
                    </a:p>
                  </a:txBody>
                  <a:tcPr marL="71755" marR="28575" marT="71755" marB="71755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500">
                          <a:solidFill>
                            <a:schemeClr val="bg1"/>
                          </a:solidFill>
                          <a:latin typeface="Calibri" panose="020F0502020204030204" charset="0"/>
                        </a:rPr>
                        <a:t>例子描述 </a:t>
                      </a:r>
                      <a:endParaRPr lang="zh-CN" altLang="en-US" sz="1500">
                        <a:solidFill>
                          <a:schemeClr val="bg1"/>
                        </a:solidFill>
                        <a:latin typeface="Calibri" panose="020F0502020204030204" charset="0"/>
                      </a:endParaRPr>
                    </a:p>
                  </a:txBody>
                  <a:tcPr marL="71755" marR="28575" marT="71755" marB="71755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500">
                          <a:solidFill>
                            <a:schemeClr val="bg1"/>
                          </a:solidFill>
                          <a:latin typeface="Calibri" panose="020F0502020204030204" charset="0"/>
                        </a:rPr>
                        <a:t>CSS</a:t>
                      </a:r>
                      <a:endParaRPr lang="en-US" altLang="zh-CN" sz="1500">
                        <a:solidFill>
                          <a:schemeClr val="bg1"/>
                        </a:solidFill>
                        <a:latin typeface="Calibri" panose="020F0502020204030204" charset="0"/>
                      </a:endParaRPr>
                    </a:p>
                  </a:txBody>
                  <a:tcPr marL="71755" marR="28575" marT="71755" marB="71755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</a:tr>
              <a:tr h="4762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5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[attribute] </a:t>
                      </a:r>
                      <a:endParaRPr lang="en-US" altLang="zh-CN" sz="15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71755" marR="28575" marT="71755" marB="71755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5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[target] </a:t>
                      </a:r>
                      <a:endParaRPr lang="en-US" altLang="zh-CN" sz="15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71755" marR="28575" marT="71755" marB="71755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5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选有 </a:t>
                      </a:r>
                      <a:r>
                        <a:rPr lang="en-US" altLang="zh-CN" sz="15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tar</a:t>
                      </a:r>
                      <a:r>
                        <a:rPr lang="zh-CN" altLang="en-US" sz="1500">
                          <a:solidFill>
                            <a:srgbClr val="000000"/>
                          </a:solidFill>
                          <a:latin typeface="Calibri" panose="020F0502020204030204" charset="0"/>
                          <a:sym typeface="+mn-ea"/>
                        </a:rPr>
                        <a:t>择带</a:t>
                      </a:r>
                      <a:r>
                        <a:rPr lang="en-US" altLang="zh-CN" sz="15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get </a:t>
                      </a:r>
                      <a:r>
                        <a:rPr lang="zh-CN" altLang="en-US" sz="15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属性所有元素。 </a:t>
                      </a:r>
                      <a:endParaRPr lang="zh-CN" altLang="en-US" sz="15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71755" marR="28575" marT="71755" marB="71755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5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2</a:t>
                      </a:r>
                      <a:endParaRPr lang="en-US" altLang="zh-CN" sz="15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71755" marR="28575" marT="71755" marB="71755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43942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5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[attribute=value] </a:t>
                      </a:r>
                      <a:endParaRPr lang="en-US" altLang="zh-CN" sz="15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71755" marR="28575" marT="71755" marB="71755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5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[target=_blank] </a:t>
                      </a:r>
                      <a:endParaRPr lang="en-US" altLang="zh-CN" sz="15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71755" marR="28575" marT="71755" marB="71755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5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选择 </a:t>
                      </a:r>
                      <a:r>
                        <a:rPr lang="en-US" altLang="zh-CN" sz="15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target="_blank" </a:t>
                      </a:r>
                      <a:r>
                        <a:rPr lang="zh-CN" altLang="en-US" sz="15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的所有元素。 </a:t>
                      </a:r>
                      <a:endParaRPr lang="zh-CN" altLang="en-US" sz="15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71755" marR="28575" marT="71755" marB="71755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5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2</a:t>
                      </a:r>
                      <a:endParaRPr lang="en-US" altLang="zh-CN" sz="15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71755" marR="28575" marT="71755" marB="71755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4413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5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[attribute~=value] </a:t>
                      </a:r>
                      <a:endParaRPr lang="en-US" altLang="zh-CN" sz="15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71755" marR="28575" marT="71755" marB="71755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5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[title~=flower] </a:t>
                      </a:r>
                      <a:endParaRPr lang="en-US" altLang="zh-CN" sz="15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71755" marR="28575" marT="71755" marB="71755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5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选择 </a:t>
                      </a:r>
                      <a:r>
                        <a:rPr lang="en-US" altLang="zh-CN" sz="15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title </a:t>
                      </a:r>
                      <a:r>
                        <a:rPr lang="zh-CN" altLang="en-US" sz="15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属性包含</a:t>
                      </a:r>
                      <a:r>
                        <a:rPr lang="zh-CN" altLang="en-US" sz="1500">
                          <a:solidFill>
                            <a:schemeClr val="accent2"/>
                          </a:solidFill>
                          <a:latin typeface="Calibri" panose="020F0502020204030204" charset="0"/>
                        </a:rPr>
                        <a:t>单词</a:t>
                      </a:r>
                      <a:r>
                        <a:rPr lang="zh-CN" altLang="en-US" sz="15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 </a:t>
                      </a:r>
                      <a:r>
                        <a:rPr lang="en-US" altLang="zh-CN" sz="15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"flower" </a:t>
                      </a:r>
                      <a:r>
                        <a:rPr lang="zh-CN" altLang="en-US" sz="15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的所有元素。 </a:t>
                      </a:r>
                      <a:endParaRPr lang="zh-CN" altLang="en-US" sz="15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71755" marR="28575" marT="71755" marB="71755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5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2</a:t>
                      </a:r>
                      <a:endParaRPr lang="en-US" altLang="zh-CN" sz="15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71755" marR="28575" marT="71755" marB="71755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8862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5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[attribute|=value] </a:t>
                      </a:r>
                      <a:endParaRPr lang="en-US" altLang="zh-CN" sz="15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71755" marR="28575" marT="71755" marB="71755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5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[lang|=en] </a:t>
                      </a:r>
                      <a:endParaRPr lang="en-US" altLang="zh-CN" sz="15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71755" marR="28575" marT="71755" marB="71755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5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选择 </a:t>
                      </a:r>
                      <a:r>
                        <a:rPr lang="en-US" altLang="zh-CN" sz="15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lang </a:t>
                      </a:r>
                      <a:r>
                        <a:rPr lang="zh-CN" altLang="en-US" sz="15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属性值以 </a:t>
                      </a:r>
                      <a:r>
                        <a:rPr lang="en-US" altLang="zh-CN" sz="15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"en" </a:t>
                      </a:r>
                      <a:r>
                        <a:rPr lang="zh-CN" altLang="en-US" sz="15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开头的所有元素。</a:t>
                      </a:r>
                      <a:r>
                        <a:rPr lang="en-US" altLang="zh-CN" sz="1500">
                          <a:solidFill>
                            <a:srgbClr val="000000"/>
                          </a:solidFill>
                          <a:latin typeface="Calibri" panose="020F0502020204030204" charset="0"/>
                          <a:sym typeface="+mn-ea"/>
                        </a:rPr>
                        <a:t>“-”</a:t>
                      </a:r>
                      <a:r>
                        <a:rPr lang="zh-CN" altLang="en-US" sz="15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 </a:t>
                      </a:r>
                      <a:endParaRPr lang="zh-CN" altLang="en-US" sz="15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71755" marR="28575" marT="71755" marB="71755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500" dirty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2</a:t>
                      </a:r>
                      <a:endParaRPr lang="zh-CN" altLang="en-US" sz="1500" dirty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71755" marR="28575" marT="71755" marB="71755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46291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5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[attribute^=value] </a:t>
                      </a:r>
                      <a:endParaRPr lang="en-US" altLang="zh-CN" sz="15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71755" marR="28575" marT="71755" marB="71755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5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a[src^="https"] </a:t>
                      </a:r>
                      <a:endParaRPr lang="en-US" altLang="zh-CN" sz="15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71755" marR="28575" marT="71755" marB="71755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5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选择其 </a:t>
                      </a:r>
                      <a:r>
                        <a:rPr lang="en-US" altLang="zh-CN" sz="15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src </a:t>
                      </a:r>
                      <a:r>
                        <a:rPr lang="zh-CN" altLang="en-US" sz="15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属性值以 </a:t>
                      </a:r>
                      <a:r>
                        <a:rPr lang="en-US" altLang="zh-CN" sz="15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"https" </a:t>
                      </a:r>
                      <a:r>
                        <a:rPr lang="zh-CN" altLang="en-US" sz="15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开头的每个 </a:t>
                      </a:r>
                      <a:r>
                        <a:rPr lang="en-US" altLang="zh-CN" sz="15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&lt;a&gt; </a:t>
                      </a:r>
                      <a:r>
                        <a:rPr lang="zh-CN" altLang="en-US" sz="15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元素。 </a:t>
                      </a:r>
                      <a:endParaRPr lang="zh-CN" altLang="en-US" sz="15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71755" marR="28575" marT="71755" marB="71755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5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3</a:t>
                      </a:r>
                      <a:endParaRPr lang="en-US" altLang="zh-CN" sz="15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71755" marR="28575" marT="71755" marB="71755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4635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5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[attribute$=value] </a:t>
                      </a:r>
                      <a:endParaRPr lang="en-US" altLang="zh-CN" sz="15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71755" marR="28575" marT="71755" marB="71755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5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a[src$=".pdf"] </a:t>
                      </a:r>
                      <a:endParaRPr lang="en-US" altLang="zh-CN" sz="15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71755" marR="28575" marT="71755" marB="71755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5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选择其 </a:t>
                      </a:r>
                      <a:r>
                        <a:rPr lang="en-US" altLang="zh-CN" sz="15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src </a:t>
                      </a:r>
                      <a:r>
                        <a:rPr lang="zh-CN" altLang="en-US" sz="15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属性以 </a:t>
                      </a:r>
                      <a:r>
                        <a:rPr lang="en-US" altLang="zh-CN" sz="15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".pdf" </a:t>
                      </a:r>
                      <a:r>
                        <a:rPr lang="zh-CN" altLang="en-US" sz="15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结尾的所有 </a:t>
                      </a:r>
                      <a:r>
                        <a:rPr lang="en-US" altLang="zh-CN" sz="15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&lt;a&gt; </a:t>
                      </a:r>
                      <a:r>
                        <a:rPr lang="zh-CN" altLang="en-US" sz="15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元素。 </a:t>
                      </a:r>
                      <a:endParaRPr lang="zh-CN" altLang="en-US" sz="15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71755" marR="28575" marT="71755" marB="71755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5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3</a:t>
                      </a:r>
                      <a:endParaRPr lang="en-US" altLang="zh-CN" sz="15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71755" marR="28575" marT="71755" marB="71755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4826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5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[attribute*=value] </a:t>
                      </a:r>
                      <a:endParaRPr lang="en-US" altLang="zh-CN" sz="15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71755" marR="28575" marT="71755" marB="71755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5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a[src*="abc"] </a:t>
                      </a:r>
                      <a:endParaRPr lang="en-US" altLang="zh-CN" sz="15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71755" marR="28575" marT="71755" marB="71755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5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选择其 </a:t>
                      </a:r>
                      <a:r>
                        <a:rPr lang="en-US" altLang="zh-CN" sz="15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src </a:t>
                      </a:r>
                      <a:r>
                        <a:rPr lang="zh-CN" altLang="en-US" sz="15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属性中包含 </a:t>
                      </a:r>
                      <a:r>
                        <a:rPr lang="en-US" altLang="zh-CN" sz="15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"abc" </a:t>
                      </a:r>
                      <a:r>
                        <a:rPr lang="zh-CN" altLang="en-US" sz="15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子串的每个 </a:t>
                      </a:r>
                      <a:r>
                        <a:rPr lang="en-US" altLang="zh-CN" sz="15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&lt;a&gt; </a:t>
                      </a:r>
                      <a:r>
                        <a:rPr lang="zh-CN" altLang="en-US" sz="15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元素。 </a:t>
                      </a:r>
                      <a:endParaRPr lang="zh-CN" altLang="en-US" sz="15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71755" marR="28575" marT="71755" marB="71755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5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3</a:t>
                      </a:r>
                      <a:endParaRPr lang="en-US" altLang="zh-CN" sz="15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71755" marR="28575" marT="71755" marB="71755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文本框 13314"/>
          <p:cNvSpPr txBox="1"/>
          <p:nvPr/>
        </p:nvSpPr>
        <p:spPr>
          <a:xfrm>
            <a:off x="1993900" y="981075"/>
            <a:ext cx="2232025" cy="4178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UI伪类选择器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316" name="表格占位符 13315"/>
          <p:cNvGraphicFramePr/>
          <p:nvPr>
            <p:ph type="tbl" idx="4294967295"/>
          </p:nvPr>
        </p:nvGraphicFramePr>
        <p:xfrm>
          <a:off x="1993900" y="2161540"/>
          <a:ext cx="8251825" cy="2911475"/>
        </p:xfrm>
        <a:graphic>
          <a:graphicData uri="http://schemas.openxmlformats.org/drawingml/2006/table">
            <a:tbl>
              <a:tblPr/>
              <a:tblGrid>
                <a:gridCol w="1781175"/>
                <a:gridCol w="1863725"/>
                <a:gridCol w="3771900"/>
                <a:gridCol w="835025"/>
              </a:tblGrid>
              <a:tr h="69723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</a:rPr>
                        <a:t>选择器 </a:t>
                      </a:r>
                      <a:endParaRPr lang="zh-CN" altLang="en-US" sz="1600">
                        <a:solidFill>
                          <a:schemeClr val="bg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71755" marR="90170" marT="71755" marB="71755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</a:rPr>
                        <a:t>例子 </a:t>
                      </a:r>
                      <a:endParaRPr lang="zh-CN" altLang="en-US" sz="1600">
                        <a:solidFill>
                          <a:schemeClr val="bg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71755" marR="90170" marT="71755" marB="71755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</a:rPr>
                        <a:t>例子描述 </a:t>
                      </a:r>
                      <a:endParaRPr lang="zh-CN" altLang="en-US" sz="1600">
                        <a:solidFill>
                          <a:schemeClr val="bg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71755" marR="90170" marT="71755" marB="71755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</a:rPr>
                        <a:t>CSS</a:t>
                      </a:r>
                      <a:endParaRPr lang="en-US" altLang="zh-CN" sz="1600">
                        <a:solidFill>
                          <a:schemeClr val="bg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71755" marR="90170" marT="71755" marB="71755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</a:tr>
              <a:tr h="4857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:enabled </a:t>
                      </a:r>
                      <a:endParaRPr lang="en-US" altLang="zh-CN" sz="160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71755" marR="90170" marT="71755" marB="71755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input:enabled </a:t>
                      </a:r>
                      <a:endParaRPr lang="en-US" altLang="zh-CN" sz="160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71755" marR="90170" marT="71755" marB="71755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选择每个启用的 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&lt;input&gt; 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元素。 </a:t>
                      </a:r>
                      <a:endParaRPr lang="zh-CN" altLang="en-US" sz="160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71755" marR="90170" marT="71755" marB="71755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3</a:t>
                      </a:r>
                      <a:endParaRPr lang="en-US" altLang="zh-CN" sz="160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71755" marR="90170" marT="71755" marB="71755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484187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:disabled </a:t>
                      </a:r>
                      <a:endParaRPr lang="en-US" altLang="zh-CN" sz="160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71755" marR="90170" marT="71755" marB="71755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input:disabled </a:t>
                      </a:r>
                      <a:endParaRPr lang="en-US" altLang="zh-CN" sz="160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71755" marR="90170" marT="71755" marB="71755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选择每个禁用的 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&lt;input&gt; 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元素 </a:t>
                      </a:r>
                      <a:endParaRPr lang="zh-CN" altLang="en-US" sz="160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71755" marR="90170" marT="71755" marB="71755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3</a:t>
                      </a:r>
                      <a:endParaRPr lang="en-US" altLang="zh-CN" sz="160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71755" marR="90170" marT="71755" marB="71755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4254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:checked </a:t>
                      </a:r>
                      <a:endParaRPr lang="en-US" altLang="zh-CN" sz="160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71755" marR="90170" marT="71755" marB="71755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input:checked </a:t>
                      </a:r>
                      <a:endParaRPr lang="en-US" altLang="zh-CN" sz="160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71755" marR="90170" marT="71755" marB="71755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选择每个被选中的 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&lt;input&gt; 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元素。 </a:t>
                      </a:r>
                      <a:endParaRPr lang="zh-CN" altLang="en-US" sz="160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71755" marR="90170" marT="71755" marB="71755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3</a:t>
                      </a:r>
                      <a:endParaRPr lang="en-US" altLang="zh-CN" sz="160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71755" marR="90170" marT="71755" marB="71755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4032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:not(selector) </a:t>
                      </a:r>
                      <a:endParaRPr lang="en-US" altLang="zh-CN" sz="160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71755" marR="90170" marT="71755" marB="71755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:not(p) </a:t>
                      </a:r>
                      <a:endParaRPr lang="en-US" altLang="zh-CN" sz="160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71755" marR="90170" marT="71755" marB="71755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选择非 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&lt;p&gt; 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元素的每个元素。 </a:t>
                      </a:r>
                      <a:endParaRPr lang="zh-CN" altLang="en-US" sz="160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71755" marR="90170" marT="71755" marB="71755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3</a:t>
                      </a:r>
                      <a:endParaRPr lang="en-US" altLang="zh-CN" sz="160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71755" marR="90170" marT="71755" marB="71755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4143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: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selection </a:t>
                      </a:r>
                      <a:endParaRPr lang="en-US" altLang="zh-CN" sz="160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71755" marR="90170" marT="71755" marB="71755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: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selection </a:t>
                      </a:r>
                      <a:endParaRPr lang="en-US" altLang="zh-CN" sz="160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71755" marR="90170" marT="71755" marB="71755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选择被用户选取的元素部分。 </a:t>
                      </a:r>
                      <a:endParaRPr lang="zh-CN" altLang="en-US" sz="160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71755" marR="90170" marT="71755" marB="71755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100000"/>
                        <a:buFont typeface="Wingdings" panose="05000000000000000000" pitchFamily="2" charset="2"/>
                        <a:buChar char="Ø"/>
                        <a:defRPr sz="2800" b="0" i="0" u="none" kern="1200" baseline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lvl="1" indent="-28575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2400" kern="1200"/>
                      </a:lvl2pPr>
                      <a:lvl3pPr marL="1143000" lvl="2" indent="-228600">
                        <a:buClr>
                          <a:srgbClr val="0066CC"/>
                        </a:buClr>
                        <a:buFont typeface="Arial" panose="020B0604020202020204" pitchFamily="34" charset="0"/>
                        <a:buChar char="•"/>
                        <a:defRPr sz="2000" kern="1200"/>
                      </a:lvl3pPr>
                      <a:lvl4pPr marL="1600200" lvl="3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–"/>
                        <a:defRPr sz="1800" kern="1200"/>
                      </a:lvl4pPr>
                      <a:lvl5pPr marL="2057400" lvl="4" indent="-228600">
                        <a:buClr>
                          <a:srgbClr val="0066CC"/>
                        </a:buClr>
                        <a:buFont typeface="微软雅黑" panose="020B0503020204020204" pitchFamily="34" charset="-122"/>
                        <a:buChar char="»"/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3</a:t>
                      </a:r>
                      <a:endParaRPr lang="en-US" altLang="zh-CN" sz="160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71755" marR="90170" marT="71755" marB="71755"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913" name="组合 3"/>
          <p:cNvGrpSpPr/>
          <p:nvPr/>
        </p:nvGrpSpPr>
        <p:grpSpPr>
          <a:xfrm>
            <a:off x="2209483" y="476250"/>
            <a:ext cx="7648575" cy="647700"/>
            <a:chOff x="0" y="0"/>
            <a:chExt cx="7648027" cy="648072"/>
          </a:xfrm>
        </p:grpSpPr>
        <p:sp>
          <p:nvSpPr>
            <p:cNvPr id="38914" name="矩形 5"/>
            <p:cNvSpPr/>
            <p:nvPr/>
          </p:nvSpPr>
          <p:spPr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</a:ln>
          </p:spPr>
          <p:txBody>
            <a:bodyPr anchor="ctr"/>
            <a:p>
              <a:pPr lvl="0" algn="ctr" defTabSz="0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915" name="文本框 6"/>
            <p:cNvSpPr txBox="1"/>
            <p:nvPr/>
          </p:nvSpPr>
          <p:spPr>
            <a:xfrm>
              <a:off x="2139797" y="68302"/>
              <a:ext cx="4176413" cy="5489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eaLnBrk="0" hangingPunct="0"/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css3选择器优先级</a:t>
              </a:r>
              <a:endParaRPr lang="zh-CN" altLang="en-US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8916" name="TextBox 3"/>
          <p:cNvSpPr txBox="1"/>
          <p:nvPr/>
        </p:nvSpPr>
        <p:spPr>
          <a:xfrm>
            <a:off x="1955800" y="1604963"/>
            <a:ext cx="8235950" cy="5467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0" lvl="1" indent="532130" eaLnBrk="1" latin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各选择器优先级运算</a:t>
            </a:r>
            <a:endParaRPr lang="en-US" altLang="x-none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17" name="TextBox 3"/>
          <p:cNvSpPr txBox="1"/>
          <p:nvPr/>
        </p:nvSpPr>
        <p:spPr>
          <a:xfrm>
            <a:off x="2046288" y="3544888"/>
            <a:ext cx="8235950" cy="6788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532130" lvl="1" indent="531495" eaLnBrk="1" hangingPunct="1"/>
            <a:r>
              <a:rPr lang="en-US" altLang="x-none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     ,    b      ,      c      ,     d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18" name="TextBox 3"/>
          <p:cNvSpPr txBox="1"/>
          <p:nvPr/>
        </p:nvSpPr>
        <p:spPr>
          <a:xfrm>
            <a:off x="1776413" y="2205038"/>
            <a:ext cx="8235950" cy="1005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532130" lvl="1" indent="531495" eaLnBrk="1" hangingPunct="1">
              <a:lnSpc>
                <a:spcPct val="150000"/>
              </a:lnSpc>
            </a:pPr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样式选择器分为</a:t>
            </a:r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个等级，可以为这</a:t>
            </a:r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种等级为依据确定</a:t>
            </a:r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选择器的优先级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19" name="TextBox 3"/>
          <p:cNvSpPr txBox="1"/>
          <p:nvPr/>
        </p:nvSpPr>
        <p:spPr>
          <a:xfrm>
            <a:off x="2538413" y="4670425"/>
            <a:ext cx="1527175" cy="6591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0" lvl="1" indent="457200" eaLnBrk="1" hangingPunct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标签内样式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20" name="TextBox 3"/>
          <p:cNvSpPr txBox="1"/>
          <p:nvPr/>
        </p:nvSpPr>
        <p:spPr>
          <a:xfrm>
            <a:off x="4349750" y="4670425"/>
            <a:ext cx="1654175" cy="6591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0" lvl="1" indent="457200" eaLnBrk="1" hangingPunct="1"/>
            <a:r>
              <a:rPr lang="en-US" altLang="x-none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选择器总数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21" name="TextBox 3"/>
          <p:cNvSpPr txBox="1"/>
          <p:nvPr/>
        </p:nvSpPr>
        <p:spPr>
          <a:xfrm>
            <a:off x="6294438" y="4670425"/>
            <a:ext cx="1914525" cy="6591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0" lvl="1" indent="457200" eaLnBrk="1" hangingPunct="1"/>
            <a:r>
              <a:rPr lang="en-US" altLang="x-none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选择器总数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22" name="TextBox 3"/>
          <p:cNvSpPr txBox="1"/>
          <p:nvPr/>
        </p:nvSpPr>
        <p:spPr>
          <a:xfrm>
            <a:off x="8435975" y="4670425"/>
            <a:ext cx="1914525" cy="6591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0" lvl="1" indent="457200" eaLnBrk="1" hangingPunct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标签名选择器总数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9937" name="组合 3"/>
          <p:cNvGrpSpPr/>
          <p:nvPr/>
        </p:nvGrpSpPr>
        <p:grpSpPr>
          <a:xfrm>
            <a:off x="2208213" y="476250"/>
            <a:ext cx="7648575" cy="647700"/>
            <a:chOff x="0" y="0"/>
            <a:chExt cx="7648027" cy="648072"/>
          </a:xfrm>
        </p:grpSpPr>
        <p:sp>
          <p:nvSpPr>
            <p:cNvPr id="39938" name="矩形 5"/>
            <p:cNvSpPr/>
            <p:nvPr/>
          </p:nvSpPr>
          <p:spPr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</a:ln>
          </p:spPr>
          <p:txBody>
            <a:bodyPr anchor="ctr"/>
            <a:p>
              <a:pPr lvl="0" algn="ctr" defTabSz="0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939" name="文本框 6"/>
            <p:cNvSpPr txBox="1"/>
            <p:nvPr/>
          </p:nvSpPr>
          <p:spPr>
            <a:xfrm>
              <a:off x="2139797" y="68302"/>
              <a:ext cx="4176413" cy="5489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eaLnBrk="0" hangingPunct="0"/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css3选择器优先级</a:t>
              </a:r>
              <a:endParaRPr lang="zh-CN" altLang="en-US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39940" name="Picture 2" descr="css选择器优先级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6853" y="1225233"/>
            <a:ext cx="5922962" cy="5680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0961" name="组合 3"/>
          <p:cNvGrpSpPr/>
          <p:nvPr/>
        </p:nvGrpSpPr>
        <p:grpSpPr>
          <a:xfrm>
            <a:off x="2208213" y="476250"/>
            <a:ext cx="7648575" cy="647700"/>
            <a:chOff x="0" y="0"/>
            <a:chExt cx="7648027" cy="648072"/>
          </a:xfrm>
        </p:grpSpPr>
        <p:sp>
          <p:nvSpPr>
            <p:cNvPr id="40962" name="矩形 5"/>
            <p:cNvSpPr/>
            <p:nvPr/>
          </p:nvSpPr>
          <p:spPr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</a:ln>
          </p:spPr>
          <p:txBody>
            <a:bodyPr anchor="ctr"/>
            <a:p>
              <a:pPr lvl="0" algn="ctr" defTabSz="0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963" name="文本框 6"/>
            <p:cNvSpPr txBox="1"/>
            <p:nvPr/>
          </p:nvSpPr>
          <p:spPr>
            <a:xfrm>
              <a:off x="2139797" y="68302"/>
              <a:ext cx="4176413" cy="5489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eaLnBrk="0" hangingPunct="0"/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使用选择器来插入文字</a:t>
              </a:r>
              <a:endParaRPr lang="zh-CN" altLang="en-US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0964" name="TextBox 3"/>
          <p:cNvSpPr txBox="1"/>
          <p:nvPr/>
        </p:nvSpPr>
        <p:spPr>
          <a:xfrm>
            <a:off x="1703388" y="1557338"/>
            <a:ext cx="8235950" cy="62179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532130" lvl="1" indent="531495" eaLnBrk="1" hangingPunct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before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2130" lvl="1" indent="531495" eaLnBrk="1" hangingPunct="1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&lt;style type="text/css"&gt;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2130" lvl="1" indent="531495" eaLnBrk="1" hangingPunct="1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h2:before{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2130" lvl="1" indent="531495" eaLnBrk="1" hangingPunct="1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content: 'COLUMN';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2130" lvl="1" indent="531495" eaLnBrk="1" hangingPunct="1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color: white;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2130" lvl="1" indent="531495" eaLnBrk="1" hangingPunct="1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background-color: orange;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2130" lvl="1" indent="531495" eaLnBrk="1" hangingPunct="1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font-family: 'Comic Sans MS', Helvetica, sans-serif;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2130" lvl="1" indent="531495" eaLnBrk="1" hangingPunct="1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padding: 1px 5px;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2130" lvl="1" indent="531495" eaLnBrk="1" hangingPunct="1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margin-right: 10px;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2130" lvl="1" indent="531495" eaLnBrk="1" hangingPunct="1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2130" lvl="1" indent="531495" eaLnBrk="1" hangingPunct="1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&lt;/style&gt;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2130" lvl="1" indent="531495" eaLnBrk="1" hangingPunct="1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2130" lvl="1" indent="531495" eaLnBrk="1" hangingPunct="1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&lt;h2&gt;标题文字&lt;/h2&gt;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2130" lvl="1" indent="531495" eaLnBrk="1" hangingPunct="1"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2130" lvl="1" indent="531495" eaLnBrk="1" hangingPunct="1"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1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b"/>
  <p:tag name="KSO_WM_UNIT_INDEX" val="1"/>
  <p:tag name="KSO_WM_UNIT_ID" val="custom160170_1*b*1"/>
  <p:tag name="KSO_WM_UNIT_CLEAR" val="1"/>
  <p:tag name="KSO_WM_UNIT_LAYERLEVEL" val="1"/>
  <p:tag name="KSO_WM_UNIT_VALUE" val="11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KSO_WM_TEMPLATE_THUMBS_INDEX" val="1、4、8、10、18、23、25"/>
  <p:tag name="KSO_WM_TEMPLATE_CATEGORY" val="custom"/>
  <p:tag name="KSO_WM_TEMPLATE_INDEX" val="160170"/>
  <p:tag name="KSO_WM_TAG_VERSION" val="1.0"/>
  <p:tag name="KSO_WM_SLIDE_ID" val="custom16017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heme/theme1.xml><?xml version="1.0" encoding="utf-8"?>
<a:theme xmlns:a="http://schemas.openxmlformats.org/drawingml/2006/main" name="1_自定义设计方案">
  <a:themeElements>
    <a:clrScheme name="自定义 118">
      <a:dk1>
        <a:srgbClr val="FFFFFF"/>
      </a:dk1>
      <a:lt1>
        <a:srgbClr val="000000"/>
      </a:lt1>
      <a:dk2>
        <a:srgbClr val="44546A"/>
      </a:dk2>
      <a:lt2>
        <a:srgbClr val="E7E6E6"/>
      </a:lt2>
      <a:accent1>
        <a:srgbClr val="9B2C56"/>
      </a:accent1>
      <a:accent2>
        <a:srgbClr val="E4625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2407</Words>
  <Application>WPS 演示</Application>
  <PresentationFormat>宽屏</PresentationFormat>
  <Paragraphs>390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微软雅黑</vt:lpstr>
      <vt:lpstr>黑体</vt:lpstr>
      <vt:lpstr>Calibri</vt:lpstr>
      <vt:lpstr>Arial Unicode MS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13</cp:revision>
  <dcterms:created xsi:type="dcterms:W3CDTF">2016-06-23T01:39:00Z</dcterms:created>
  <dcterms:modified xsi:type="dcterms:W3CDTF">2017-08-08T07:54:13Z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