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css3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endParaRPr lang="zh-CN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边框、背景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773295"/>
          </a:xfrm>
        </p:spPr>
        <p:txBody>
          <a:bodyPr>
            <a:normAutofit lnSpcReduction="20000"/>
          </a:bodyPr>
          <a:p>
            <a:r>
              <a:rPr lang="en-US" altLang="zh-CN"/>
              <a:t>1.border-radius </a:t>
            </a:r>
            <a:r>
              <a:rPr lang="zh-CN" altLang="en-US"/>
              <a:t>圆角</a:t>
            </a:r>
            <a:endParaRPr lang="zh-CN" altLang="en-US"/>
          </a:p>
          <a:p>
            <a:r>
              <a:rPr lang="zh-CN" altLang="en-US"/>
              <a:t>#div1{border-radius: 10px;}</a:t>
            </a:r>
            <a:endParaRPr lang="zh-CN" altLang="en-US"/>
          </a:p>
          <a:p>
            <a:r>
              <a:rPr lang="zh-CN" altLang="en-US"/>
              <a:t>#div2{border-radius: 10px 20px;}/*第一个值表示左上角、右下角；第二个值表示右上角、左下角。*/</a:t>
            </a:r>
            <a:endParaRPr lang="zh-CN" altLang="en-US"/>
          </a:p>
          <a:p>
            <a:r>
              <a:rPr lang="zh-CN" altLang="en-US"/>
              <a:t>#div3{border-radius: 10px 20px 30px;}/*第一个值表示左上角；第二个值表示右上角、左下角；第三个值表示右下角。*/</a:t>
            </a:r>
            <a:endParaRPr lang="zh-CN" altLang="en-US"/>
          </a:p>
          <a:p>
            <a:r>
              <a:rPr lang="zh-CN" altLang="en-US"/>
              <a:t>#div4{border-radius:10px 20px 30px 40px/20px 50px 30px 10px;}</a:t>
            </a:r>
            <a:endParaRPr lang="zh-CN" altLang="en-US"/>
          </a:p>
          <a:p>
            <a:r>
              <a:rPr lang="zh-CN" altLang="en-US"/>
              <a:t>/*创建不对称的角–椭圆角,斜杠前面的一组四个值分别表示四个角的水平半径；斜杠后面的一组四个值分别表示四个角的垂直半径*/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边框、背景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2.boxshadow</a:t>
            </a:r>
            <a:endParaRPr lang="en-US" altLang="zh-CN"/>
          </a:p>
          <a:p>
            <a:r>
              <a:rPr lang="zh-CN" altLang="en-US"/>
              <a:t>颜色 </a:t>
            </a:r>
            <a:r>
              <a:rPr lang="en-US" altLang="zh-CN"/>
              <a:t>x</a:t>
            </a:r>
            <a:r>
              <a:rPr lang="zh-CN" altLang="en-US"/>
              <a:t>偏移 </a:t>
            </a:r>
            <a:r>
              <a:rPr lang="en-US" altLang="zh-CN"/>
              <a:t>y</a:t>
            </a:r>
            <a:r>
              <a:rPr lang="zh-CN" altLang="en-US"/>
              <a:t>偏移 模糊扩散程度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边框、背景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632325"/>
          </a:xfrm>
        </p:spPr>
        <p:txBody>
          <a:bodyPr>
            <a:normAutofit/>
          </a:bodyPr>
          <a:p>
            <a:r>
              <a:rPr lang="en-US" altLang="zh-CN"/>
              <a:t>2.background</a:t>
            </a:r>
            <a:endParaRPr lang="en-US" altLang="zh-CN"/>
          </a:p>
          <a:p>
            <a:r>
              <a:t>background-size     指定背景中图像的尺寸   </a:t>
            </a:r>
          </a:p>
          <a:p>
            <a:r>
              <a:t>100px 100px</a:t>
            </a:r>
            <a:r>
              <a:rPr lang="zh-CN"/>
              <a:t>；</a:t>
            </a:r>
            <a:r>
              <a:t>75px 75px</a:t>
            </a:r>
            <a:r>
              <a:rPr lang="zh-CN"/>
              <a:t>；</a:t>
            </a:r>
            <a:r>
              <a:t>10px 150px</a:t>
            </a:r>
            <a:r>
              <a:rPr lang="zh-CN"/>
              <a:t>；</a:t>
            </a:r>
            <a:r>
              <a:t>200px</a:t>
            </a:r>
            <a:r>
              <a:rPr lang="zh-CN"/>
              <a:t>；</a:t>
            </a:r>
            <a:r>
              <a:t>50%</a:t>
            </a:r>
            <a:r>
              <a:rPr lang="zh-CN"/>
              <a:t>；</a:t>
            </a:r>
            <a:r>
              <a:t>100% 100%</a:t>
            </a:r>
          </a:p>
          <a:p>
            <a:r>
              <a:t>cover   </a:t>
            </a:r>
          </a:p>
          <a:p>
            <a:r>
              <a:t>contain                 </a:t>
            </a:r>
          </a:p>
          <a:p>
            <a:r>
              <a:t>background-clip: border</a:t>
            </a:r>
            <a:r>
              <a:rPr lang="en-US"/>
              <a:t>|</a:t>
            </a:r>
            <a:r>
              <a:rPr lang="en-US">
                <a:solidFill>
                  <a:srgbClr val="FF0000"/>
                </a:solidFill>
              </a:rPr>
              <a:t>content  </a:t>
            </a:r>
            <a:r>
              <a:rPr lang="zh-CN" altLang="en-US">
                <a:solidFill>
                  <a:srgbClr val="FF0000"/>
                </a:solidFill>
              </a:rPr>
              <a:t>从哪里裁剪</a:t>
            </a:r>
            <a:endParaRPr lang="zh-CN" altLang="en-US">
              <a:solidFill>
                <a:srgbClr val="FF0000"/>
              </a:solidFill>
            </a:endParaRPr>
          </a:p>
          <a:p>
            <a:r>
              <a:t>background-origin: border | padding | content  </a:t>
            </a:r>
            <a:r>
              <a:rPr lang="zh-CN"/>
              <a:t>以谁为边界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渐变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线性渐变（Linear Gradients）- 向下/向上/向左/向右/对角方向</a:t>
            </a:r>
            <a:endParaRPr lang="zh-CN" altLang="en-US"/>
          </a:p>
          <a:p>
            <a:r>
              <a:rPr lang="zh-CN" altLang="en-US"/>
              <a:t>径向渐变（Radial Gradients）- 由它们的中心定义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1.text-shadow</a:t>
            </a:r>
            <a:r>
              <a:rPr lang="zh-CN" altLang="en-US"/>
              <a:t>：</a:t>
            </a:r>
            <a:r>
              <a:rPr lang="en-US" altLang="zh-CN"/>
              <a:t>0px 0px 0px color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2.word-wrap</a:t>
            </a:r>
            <a:r>
              <a:rPr lang="zh-CN" altLang="en-US"/>
              <a:t>：break-word；</a:t>
            </a:r>
            <a:endParaRPr lang="zh-CN" altLang="en-US"/>
          </a:p>
          <a:p>
            <a:r>
              <a:rPr lang="zh-CN" altLang="zh-CN"/>
              <a:t>换行并且单词打断</a:t>
            </a:r>
            <a:endParaRPr lang="zh-CN" altLang="zh-CN"/>
          </a:p>
          <a:p>
            <a:r>
              <a:rPr lang="en-US" altLang="zh-CN"/>
              <a:t>3.word-break:break-all;</a:t>
            </a:r>
            <a:endParaRPr lang="en-US" altLang="zh-CN"/>
          </a:p>
          <a:p>
            <a:r>
              <a:rPr lang="zh-CN" altLang="en-US"/>
              <a:t>不换行，打断单词    </a:t>
            </a:r>
            <a:r>
              <a:rPr lang="en-US" altLang="zh-CN"/>
              <a:t>*</a:t>
            </a:r>
            <a:r>
              <a:rPr lang="zh-CN" altLang="en-US"/>
              <a:t>欧朋不支持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2690" y="1922780"/>
            <a:ext cx="9784715" cy="4632325"/>
          </a:xfrm>
        </p:spPr>
        <p:txBody>
          <a:bodyPr>
            <a:normAutofit fontScale="90000"/>
          </a:bodyPr>
          <a:p>
            <a:r>
              <a:rPr lang="zh-CN" altLang="en-US"/>
              <a:t>自定义字体</a:t>
            </a:r>
            <a:endParaRPr lang="zh-CN" altLang="en-US"/>
          </a:p>
          <a:p>
            <a:r>
              <a:rPr lang="zh-CN" altLang="en-US"/>
              <a:t>@font-face {</a:t>
            </a:r>
            <a:endParaRPr lang="zh-CN" altLang="en-US"/>
          </a:p>
          <a:p>
            <a:r>
              <a:rPr lang="zh-CN" altLang="en-US"/>
              <a:t>  font-family: "iconfont";</a:t>
            </a:r>
            <a:endParaRPr lang="zh-CN" altLang="en-US"/>
          </a:p>
          <a:p>
            <a:r>
              <a:rPr lang="zh-CN" altLang="en-US"/>
              <a:t>  src: url('../fonts/iconfont.eot?t=1467018623'); /* IE9*/</a:t>
            </a:r>
            <a:endParaRPr lang="zh-CN" altLang="en-US"/>
          </a:p>
          <a:p>
            <a:r>
              <a:rPr lang="zh-CN" altLang="en-US"/>
              <a:t>  src: url('../fonts/iconfont.eot?t=1467018623#iefix') format('embedded-opentype'), /* IE6-IE8 */</a:t>
            </a:r>
            <a:endParaRPr lang="zh-CN" altLang="en-US"/>
          </a:p>
          <a:p>
            <a:r>
              <a:rPr lang="zh-CN" altLang="en-US"/>
              <a:t>  url('../fonts/iconfont.woff?t=1467018623') format('woff'), /* chrome, firefox */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 i="1"/>
              <a:t>url('../fonts/iconfont.ttf?t=1467018623') format('truetype'), /* chrome, firefox, opera, Safari, Android, iOS 4.2+*/</a:t>
            </a:r>
            <a:endParaRPr lang="zh-CN" altLang="en-US" i="1"/>
          </a:p>
          <a:p>
            <a:r>
              <a:rPr lang="zh-CN" altLang="en-US"/>
              <a:t>  url('../fonts/iconfont.svg?t=1467018623#iconfont') format('svg'); /* iOS 4.1- */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边框、背景</vt:lpstr>
      <vt:lpstr>边框、背景</vt:lpstr>
      <vt:lpstr>边框、背景</vt:lpstr>
      <vt:lpstr>渐变</vt:lpstr>
      <vt:lpstr>文本</vt:lpstr>
      <vt:lpstr>文本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2016-06-27T15:08:00Z</dcterms:created>
  <dcterms:modified xsi:type="dcterms:W3CDTF">2017-08-08T07:54:22Z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