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54300"/>
            <a:ext cx="9144000" cy="106209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20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1@|1FFC:16777215|FBC:16777215|LFC:16777215|LBC:16777215"/>
          <p:cNvSpPr/>
          <p:nvPr/>
        </p:nvSpPr>
        <p:spPr>
          <a:xfrm rot="16200000">
            <a:off x="1250039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Isosceles Triangle 22@|1FFC:16777215|FBC:16777215|LFC:16777215|LBC:16777215"/>
          <p:cNvSpPr/>
          <p:nvPr/>
        </p:nvSpPr>
        <p:spPr>
          <a:xfrm rot="16200000">
            <a:off x="1128415" y="3576922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Isosceles Triangle 23@|1FFC:16777215|FBC:16777215|LFC:16777215|LBC:16777215"/>
          <p:cNvSpPr/>
          <p:nvPr/>
        </p:nvSpPr>
        <p:spPr>
          <a:xfrm rot="16200000">
            <a:off x="1006791" y="3569568"/>
            <a:ext cx="243151" cy="1378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6@|1FFC:16777215|FBC:16777215|LFC:16777215|LBC:16777215"/>
          <p:cNvSpPr/>
          <p:nvPr/>
        </p:nvSpPr>
        <p:spPr>
          <a:xfrm rot="5400000" flipH="1">
            <a:off x="1052566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Isosceles Triangle 27@|1FFC:16777215|FBC:16777215|LFC:16777215|LBC:16777215"/>
          <p:cNvSpPr/>
          <p:nvPr/>
        </p:nvSpPr>
        <p:spPr>
          <a:xfrm rot="5400000" flipH="1">
            <a:off x="10635523" y="3564749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Isosceles Triangle 28@|1FFC:16777215|FBC:16777215|LFC:16777215|LBC:16777215"/>
          <p:cNvSpPr/>
          <p:nvPr/>
        </p:nvSpPr>
        <p:spPr>
          <a:xfrm rot="5400000" flipH="1">
            <a:off x="10745378" y="3556135"/>
            <a:ext cx="284801" cy="12451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17532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02400" y="2962800"/>
            <a:ext cx="9784800" cy="32868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306285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737599" y="21481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07600" y="4082400"/>
            <a:ext cx="9414000" cy="1015200"/>
          </a:xfrm>
        </p:spPr>
        <p:txBody>
          <a:bodyPr anchor="t" anchorCtr="0">
            <a:normAutofit/>
          </a:bodyPr>
          <a:lstStyle>
            <a:lvl1pPr algn="ctr">
              <a:defRPr sz="60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122343" y="1678732"/>
            <a:ext cx="1947314" cy="199791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0" b="1" dirty="0">
              <a:solidFill>
                <a:schemeClr val="accen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400" y="914400"/>
            <a:ext cx="5144400" cy="946800"/>
          </a:xfrm>
        </p:spPr>
        <p:txBody>
          <a:bodyPr lIns="0" tIns="0" rIns="0">
            <a:normAutofit/>
          </a:bodyPr>
          <a:lstStyle>
            <a:lvl1pPr algn="ctr"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02400" y="1922526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02400" y="4223292"/>
            <a:ext cx="9784800" cy="227049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306285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737599" y="1309914"/>
            <a:ext cx="2162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20@|9FFC:0|FBC:0|LFC:16777215|LBC:16777215"/>
          <p:cNvCxnSpPr/>
          <p:nvPr/>
        </p:nvCxnSpPr>
        <p:spPr>
          <a:xfrm>
            <a:off x="1447409" y="3622701"/>
            <a:ext cx="35509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8@|9FFC:0|FBC:0|LFC:16777215|LBC:16777215"/>
          <p:cNvCxnSpPr/>
          <p:nvPr/>
        </p:nvCxnSpPr>
        <p:spPr>
          <a:xfrm>
            <a:off x="7076829" y="3625047"/>
            <a:ext cx="3701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8"/>
          <p:cNvSpPr/>
          <p:nvPr/>
        </p:nvSpPr>
        <p:spPr bwMode="auto">
          <a:xfrm>
            <a:off x="5500685" y="3606425"/>
            <a:ext cx="1190630" cy="828538"/>
          </a:xfrm>
          <a:custGeom>
            <a:avLst/>
            <a:gdLst>
              <a:gd name="T0" fmla="*/ 2571618 w 1497"/>
              <a:gd name="T1" fmla="*/ 1804 h 1041"/>
              <a:gd name="T2" fmla="*/ 2100936 w 1497"/>
              <a:gd name="T3" fmla="*/ 1804 h 1041"/>
              <a:gd name="T4" fmla="*/ 1747474 w 1497"/>
              <a:gd name="T5" fmla="*/ 1804 h 1041"/>
              <a:gd name="T6" fmla="*/ 1513035 w 1497"/>
              <a:gd name="T7" fmla="*/ 310273 h 1041"/>
              <a:gd name="T8" fmla="*/ 1309253 w 1497"/>
              <a:gd name="T9" fmla="*/ 716154 h 1041"/>
              <a:gd name="T10" fmla="*/ 1112685 w 1497"/>
              <a:gd name="T11" fmla="*/ 1107604 h 1041"/>
              <a:gd name="T12" fmla="*/ 939560 w 1497"/>
              <a:gd name="T13" fmla="*/ 1453956 h 1041"/>
              <a:gd name="T14" fmla="*/ 815127 w 1497"/>
              <a:gd name="T15" fmla="*/ 1205016 h 1041"/>
              <a:gd name="T16" fmla="*/ 562654 w 1497"/>
              <a:gd name="T17" fmla="*/ 703527 h 1041"/>
              <a:gd name="T18" fmla="*/ 364283 w 1497"/>
              <a:gd name="T19" fmla="*/ 306666 h 1041"/>
              <a:gd name="T20" fmla="*/ 339035 w 1497"/>
              <a:gd name="T21" fmla="*/ 257960 h 1041"/>
              <a:gd name="T22" fmla="*/ 726762 w 1497"/>
              <a:gd name="T23" fmla="*/ 257960 h 1041"/>
              <a:gd name="T24" fmla="*/ 874639 w 1497"/>
              <a:gd name="T25" fmla="*/ 257960 h 1041"/>
              <a:gd name="T26" fmla="*/ 990055 w 1497"/>
              <a:gd name="T27" fmla="*/ 487057 h 1041"/>
              <a:gd name="T28" fmla="*/ 1170393 w 1497"/>
              <a:gd name="T29" fmla="*/ 842429 h 1041"/>
              <a:gd name="T30" fmla="*/ 1300236 w 1497"/>
              <a:gd name="T31" fmla="*/ 589880 h 1041"/>
              <a:gd name="T32" fmla="*/ 1305646 w 1497"/>
              <a:gd name="T33" fmla="*/ 541175 h 1041"/>
              <a:gd name="T34" fmla="*/ 1134325 w 1497"/>
              <a:gd name="T35" fmla="*/ 200235 h 1041"/>
              <a:gd name="T36" fmla="*/ 921527 w 1497"/>
              <a:gd name="T37" fmla="*/ 1804 h 1041"/>
              <a:gd name="T38" fmla="*/ 266900 w 1497"/>
              <a:gd name="T39" fmla="*/ 1804 h 1041"/>
              <a:gd name="T40" fmla="*/ 54101 w 1497"/>
              <a:gd name="T41" fmla="*/ 27059 h 1041"/>
              <a:gd name="T42" fmla="*/ 34264 w 1497"/>
              <a:gd name="T43" fmla="*/ 221882 h 1041"/>
              <a:gd name="T44" fmla="*/ 196568 w 1497"/>
              <a:gd name="T45" fmla="*/ 546586 h 1041"/>
              <a:gd name="T46" fmla="*/ 449041 w 1497"/>
              <a:gd name="T47" fmla="*/ 1049879 h 1041"/>
              <a:gd name="T48" fmla="*/ 688891 w 1497"/>
              <a:gd name="T49" fmla="*/ 1527916 h 1041"/>
              <a:gd name="T50" fmla="*/ 816931 w 1497"/>
              <a:gd name="T51" fmla="*/ 1782268 h 1041"/>
              <a:gd name="T52" fmla="*/ 943167 w 1497"/>
              <a:gd name="T53" fmla="*/ 1868856 h 1041"/>
              <a:gd name="T54" fmla="*/ 1067600 w 1497"/>
              <a:gd name="T55" fmla="*/ 1771445 h 1041"/>
              <a:gd name="T56" fmla="*/ 1289416 w 1497"/>
              <a:gd name="T57" fmla="*/ 1327682 h 1041"/>
              <a:gd name="T58" fmla="*/ 1352534 w 1497"/>
              <a:gd name="T59" fmla="*/ 1206819 h 1041"/>
              <a:gd name="T60" fmla="*/ 1502215 w 1497"/>
              <a:gd name="T61" fmla="*/ 905566 h 1041"/>
              <a:gd name="T62" fmla="*/ 1590580 w 1497"/>
              <a:gd name="T63" fmla="*/ 726978 h 1041"/>
              <a:gd name="T64" fmla="*/ 1614024 w 1497"/>
              <a:gd name="T65" fmla="*/ 680076 h 1041"/>
              <a:gd name="T66" fmla="*/ 1799772 w 1497"/>
              <a:gd name="T67" fmla="*/ 312077 h 1041"/>
              <a:gd name="T68" fmla="*/ 1826823 w 1497"/>
              <a:gd name="T69" fmla="*/ 257960 h 1041"/>
              <a:gd name="T70" fmla="*/ 1994537 w 1497"/>
              <a:gd name="T71" fmla="*/ 257960 h 1041"/>
              <a:gd name="T72" fmla="*/ 2358819 w 1497"/>
              <a:gd name="T73" fmla="*/ 257960 h 1041"/>
              <a:gd name="T74" fmla="*/ 2302915 w 1497"/>
              <a:gd name="T75" fmla="*/ 377018 h 1041"/>
              <a:gd name="T76" fmla="*/ 2073886 w 1497"/>
              <a:gd name="T77" fmla="*/ 833409 h 1041"/>
              <a:gd name="T78" fmla="*/ 1837643 w 1497"/>
              <a:gd name="T79" fmla="*/ 1306035 h 1041"/>
              <a:gd name="T80" fmla="*/ 1763704 w 1497"/>
              <a:gd name="T81" fmla="*/ 1450348 h 1041"/>
              <a:gd name="T82" fmla="*/ 1684356 w 1497"/>
              <a:gd name="T83" fmla="*/ 1297015 h 1041"/>
              <a:gd name="T84" fmla="*/ 1540085 w 1497"/>
              <a:gd name="T85" fmla="*/ 1010193 h 1041"/>
              <a:gd name="T86" fmla="*/ 1531069 w 1497"/>
              <a:gd name="T87" fmla="*/ 990350 h 1041"/>
              <a:gd name="T88" fmla="*/ 1388602 w 1497"/>
              <a:gd name="T89" fmla="*/ 1280780 h 1041"/>
              <a:gd name="T90" fmla="*/ 1572546 w 1497"/>
              <a:gd name="T91" fmla="*/ 1645171 h 1041"/>
              <a:gd name="T92" fmla="*/ 1797969 w 1497"/>
              <a:gd name="T93" fmla="*/ 1863445 h 1041"/>
              <a:gd name="T94" fmla="*/ 1888138 w 1497"/>
              <a:gd name="T95" fmla="*/ 1776857 h 1041"/>
              <a:gd name="T96" fmla="*/ 2037818 w 1497"/>
              <a:gd name="T97" fmla="*/ 1479211 h 1041"/>
              <a:gd name="T98" fmla="*/ 2299308 w 1497"/>
              <a:gd name="T99" fmla="*/ 956075 h 1041"/>
              <a:gd name="T100" fmla="*/ 2557191 w 1497"/>
              <a:gd name="T101" fmla="*/ 445567 h 1041"/>
              <a:gd name="T102" fmla="*/ 2685231 w 1497"/>
              <a:gd name="T103" fmla="*/ 189411 h 104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497" h="1041">
                <a:moveTo>
                  <a:pt x="1497" y="68"/>
                </a:moveTo>
                <a:cubicBezTo>
                  <a:pt x="1495" y="46"/>
                  <a:pt x="1484" y="25"/>
                  <a:pt x="1466" y="13"/>
                </a:cubicBezTo>
                <a:cubicBezTo>
                  <a:pt x="1454" y="5"/>
                  <a:pt x="1440" y="1"/>
                  <a:pt x="1426" y="1"/>
                </a:cubicBezTo>
                <a:cubicBezTo>
                  <a:pt x="1420" y="0"/>
                  <a:pt x="1414" y="1"/>
                  <a:pt x="1408" y="1"/>
                </a:cubicBezTo>
                <a:cubicBezTo>
                  <a:pt x="1374" y="1"/>
                  <a:pt x="1341" y="1"/>
                  <a:pt x="1307" y="1"/>
                </a:cubicBezTo>
                <a:cubicBezTo>
                  <a:pt x="1260" y="1"/>
                  <a:pt x="1213" y="1"/>
                  <a:pt x="1165" y="1"/>
                </a:cubicBezTo>
                <a:cubicBezTo>
                  <a:pt x="1122" y="1"/>
                  <a:pt x="1078" y="1"/>
                  <a:pt x="1035" y="1"/>
                </a:cubicBezTo>
                <a:cubicBezTo>
                  <a:pt x="1013" y="1"/>
                  <a:pt x="992" y="1"/>
                  <a:pt x="970" y="1"/>
                </a:cubicBezTo>
                <a:cubicBezTo>
                  <a:pt x="970" y="1"/>
                  <a:pt x="969" y="1"/>
                  <a:pt x="969" y="1"/>
                </a:cubicBezTo>
                <a:cubicBezTo>
                  <a:pt x="942" y="1"/>
                  <a:pt x="917" y="17"/>
                  <a:pt x="905" y="41"/>
                </a:cubicBezTo>
                <a:cubicBezTo>
                  <a:pt x="900" y="50"/>
                  <a:pt x="896" y="58"/>
                  <a:pt x="892" y="67"/>
                </a:cubicBezTo>
                <a:cubicBezTo>
                  <a:pt x="874" y="102"/>
                  <a:pt x="857" y="137"/>
                  <a:pt x="839" y="172"/>
                </a:cubicBezTo>
                <a:cubicBezTo>
                  <a:pt x="824" y="202"/>
                  <a:pt x="808" y="233"/>
                  <a:pt x="793" y="263"/>
                </a:cubicBezTo>
                <a:cubicBezTo>
                  <a:pt x="788" y="274"/>
                  <a:pt x="782" y="285"/>
                  <a:pt x="776" y="297"/>
                </a:cubicBezTo>
                <a:cubicBezTo>
                  <a:pt x="759" y="330"/>
                  <a:pt x="743" y="364"/>
                  <a:pt x="726" y="397"/>
                </a:cubicBezTo>
                <a:cubicBezTo>
                  <a:pt x="708" y="432"/>
                  <a:pt x="691" y="467"/>
                  <a:pt x="673" y="502"/>
                </a:cubicBezTo>
                <a:cubicBezTo>
                  <a:pt x="667" y="514"/>
                  <a:pt x="661" y="526"/>
                  <a:pt x="655" y="538"/>
                </a:cubicBezTo>
                <a:cubicBezTo>
                  <a:pt x="643" y="563"/>
                  <a:pt x="630" y="589"/>
                  <a:pt x="617" y="614"/>
                </a:cubicBezTo>
                <a:cubicBezTo>
                  <a:pt x="598" y="652"/>
                  <a:pt x="579" y="690"/>
                  <a:pt x="560" y="728"/>
                </a:cubicBezTo>
                <a:cubicBezTo>
                  <a:pt x="548" y="752"/>
                  <a:pt x="535" y="777"/>
                  <a:pt x="523" y="802"/>
                </a:cubicBezTo>
                <a:cubicBezTo>
                  <a:pt x="522" y="803"/>
                  <a:pt x="521" y="804"/>
                  <a:pt x="521" y="806"/>
                </a:cubicBezTo>
                <a:cubicBezTo>
                  <a:pt x="518" y="800"/>
                  <a:pt x="515" y="794"/>
                  <a:pt x="512" y="788"/>
                </a:cubicBezTo>
                <a:cubicBezTo>
                  <a:pt x="504" y="772"/>
                  <a:pt x="496" y="756"/>
                  <a:pt x="488" y="739"/>
                </a:cubicBezTo>
                <a:cubicBezTo>
                  <a:pt x="476" y="716"/>
                  <a:pt x="464" y="692"/>
                  <a:pt x="452" y="668"/>
                </a:cubicBezTo>
                <a:cubicBezTo>
                  <a:pt x="437" y="639"/>
                  <a:pt x="423" y="610"/>
                  <a:pt x="408" y="581"/>
                </a:cubicBezTo>
                <a:cubicBezTo>
                  <a:pt x="392" y="550"/>
                  <a:pt x="376" y="518"/>
                  <a:pt x="360" y="486"/>
                </a:cubicBezTo>
                <a:cubicBezTo>
                  <a:pt x="344" y="454"/>
                  <a:pt x="328" y="422"/>
                  <a:pt x="312" y="390"/>
                </a:cubicBezTo>
                <a:cubicBezTo>
                  <a:pt x="297" y="360"/>
                  <a:pt x="282" y="330"/>
                  <a:pt x="267" y="300"/>
                </a:cubicBezTo>
                <a:cubicBezTo>
                  <a:pt x="254" y="275"/>
                  <a:pt x="242" y="250"/>
                  <a:pt x="229" y="224"/>
                </a:cubicBezTo>
                <a:cubicBezTo>
                  <a:pt x="220" y="206"/>
                  <a:pt x="211" y="188"/>
                  <a:pt x="202" y="170"/>
                </a:cubicBezTo>
                <a:cubicBezTo>
                  <a:pt x="199" y="164"/>
                  <a:pt x="196" y="159"/>
                  <a:pt x="193" y="153"/>
                </a:cubicBezTo>
                <a:cubicBezTo>
                  <a:pt x="192" y="150"/>
                  <a:pt x="189" y="147"/>
                  <a:pt x="189" y="144"/>
                </a:cubicBezTo>
                <a:cubicBezTo>
                  <a:pt x="189" y="144"/>
                  <a:pt x="188" y="143"/>
                  <a:pt x="188" y="143"/>
                </a:cubicBezTo>
                <a:cubicBezTo>
                  <a:pt x="200" y="143"/>
                  <a:pt x="212" y="143"/>
                  <a:pt x="224" y="143"/>
                </a:cubicBezTo>
                <a:cubicBezTo>
                  <a:pt x="252" y="143"/>
                  <a:pt x="280" y="143"/>
                  <a:pt x="308" y="143"/>
                </a:cubicBezTo>
                <a:cubicBezTo>
                  <a:pt x="340" y="143"/>
                  <a:pt x="371" y="143"/>
                  <a:pt x="403" y="143"/>
                </a:cubicBezTo>
                <a:cubicBezTo>
                  <a:pt x="426" y="143"/>
                  <a:pt x="449" y="143"/>
                  <a:pt x="472" y="143"/>
                </a:cubicBezTo>
                <a:cubicBezTo>
                  <a:pt x="475" y="143"/>
                  <a:pt x="478" y="143"/>
                  <a:pt x="481" y="143"/>
                </a:cubicBezTo>
                <a:cubicBezTo>
                  <a:pt x="482" y="143"/>
                  <a:pt x="484" y="143"/>
                  <a:pt x="485" y="143"/>
                </a:cubicBezTo>
                <a:cubicBezTo>
                  <a:pt x="487" y="144"/>
                  <a:pt x="487" y="146"/>
                  <a:pt x="488" y="148"/>
                </a:cubicBezTo>
                <a:cubicBezTo>
                  <a:pt x="496" y="163"/>
                  <a:pt x="503" y="178"/>
                  <a:pt x="511" y="193"/>
                </a:cubicBezTo>
                <a:cubicBezTo>
                  <a:pt x="524" y="219"/>
                  <a:pt x="537" y="244"/>
                  <a:pt x="549" y="270"/>
                </a:cubicBezTo>
                <a:cubicBezTo>
                  <a:pt x="564" y="299"/>
                  <a:pt x="578" y="327"/>
                  <a:pt x="593" y="356"/>
                </a:cubicBezTo>
                <a:cubicBezTo>
                  <a:pt x="605" y="380"/>
                  <a:pt x="617" y="404"/>
                  <a:pt x="629" y="429"/>
                </a:cubicBezTo>
                <a:cubicBezTo>
                  <a:pt x="636" y="442"/>
                  <a:pt x="642" y="454"/>
                  <a:pt x="649" y="467"/>
                </a:cubicBezTo>
                <a:cubicBezTo>
                  <a:pt x="649" y="468"/>
                  <a:pt x="649" y="469"/>
                  <a:pt x="650" y="469"/>
                </a:cubicBezTo>
                <a:cubicBezTo>
                  <a:pt x="664" y="440"/>
                  <a:pt x="679" y="411"/>
                  <a:pt x="693" y="382"/>
                </a:cubicBezTo>
                <a:cubicBezTo>
                  <a:pt x="703" y="363"/>
                  <a:pt x="712" y="345"/>
                  <a:pt x="721" y="327"/>
                </a:cubicBezTo>
                <a:cubicBezTo>
                  <a:pt x="723" y="322"/>
                  <a:pt x="726" y="317"/>
                  <a:pt x="728" y="312"/>
                </a:cubicBezTo>
                <a:cubicBezTo>
                  <a:pt x="729" y="311"/>
                  <a:pt x="729" y="311"/>
                  <a:pt x="729" y="309"/>
                </a:cubicBezTo>
                <a:cubicBezTo>
                  <a:pt x="728" y="306"/>
                  <a:pt x="726" y="303"/>
                  <a:pt x="724" y="300"/>
                </a:cubicBezTo>
                <a:cubicBezTo>
                  <a:pt x="721" y="295"/>
                  <a:pt x="718" y="289"/>
                  <a:pt x="716" y="284"/>
                </a:cubicBezTo>
                <a:cubicBezTo>
                  <a:pt x="707" y="267"/>
                  <a:pt x="699" y="250"/>
                  <a:pt x="691" y="234"/>
                </a:cubicBezTo>
                <a:cubicBezTo>
                  <a:pt x="670" y="193"/>
                  <a:pt x="650" y="152"/>
                  <a:pt x="629" y="111"/>
                </a:cubicBezTo>
                <a:cubicBezTo>
                  <a:pt x="617" y="87"/>
                  <a:pt x="606" y="64"/>
                  <a:pt x="594" y="40"/>
                </a:cubicBezTo>
                <a:cubicBezTo>
                  <a:pt x="581" y="16"/>
                  <a:pt x="556" y="2"/>
                  <a:pt x="529" y="1"/>
                </a:cubicBezTo>
                <a:cubicBezTo>
                  <a:pt x="523" y="0"/>
                  <a:pt x="517" y="1"/>
                  <a:pt x="511" y="1"/>
                </a:cubicBezTo>
                <a:cubicBezTo>
                  <a:pt x="478" y="1"/>
                  <a:pt x="446" y="1"/>
                  <a:pt x="414" y="1"/>
                </a:cubicBezTo>
                <a:cubicBezTo>
                  <a:pt x="368" y="1"/>
                  <a:pt x="322" y="1"/>
                  <a:pt x="277" y="1"/>
                </a:cubicBezTo>
                <a:cubicBezTo>
                  <a:pt x="234" y="1"/>
                  <a:pt x="191" y="1"/>
                  <a:pt x="148" y="1"/>
                </a:cubicBezTo>
                <a:cubicBezTo>
                  <a:pt x="124" y="1"/>
                  <a:pt x="100" y="1"/>
                  <a:pt x="76" y="1"/>
                </a:cubicBezTo>
                <a:cubicBezTo>
                  <a:pt x="75" y="1"/>
                  <a:pt x="74" y="1"/>
                  <a:pt x="73" y="1"/>
                </a:cubicBezTo>
                <a:cubicBezTo>
                  <a:pt x="57" y="2"/>
                  <a:pt x="42" y="6"/>
                  <a:pt x="30" y="15"/>
                </a:cubicBezTo>
                <a:cubicBezTo>
                  <a:pt x="17" y="25"/>
                  <a:pt x="8" y="38"/>
                  <a:pt x="4" y="53"/>
                </a:cubicBezTo>
                <a:cubicBezTo>
                  <a:pt x="0" y="71"/>
                  <a:pt x="2" y="88"/>
                  <a:pt x="9" y="104"/>
                </a:cubicBezTo>
                <a:cubicBezTo>
                  <a:pt x="12" y="111"/>
                  <a:pt x="16" y="117"/>
                  <a:pt x="19" y="123"/>
                </a:cubicBezTo>
                <a:cubicBezTo>
                  <a:pt x="26" y="137"/>
                  <a:pt x="33" y="151"/>
                  <a:pt x="40" y="165"/>
                </a:cubicBezTo>
                <a:cubicBezTo>
                  <a:pt x="50" y="186"/>
                  <a:pt x="61" y="206"/>
                  <a:pt x="71" y="227"/>
                </a:cubicBezTo>
                <a:cubicBezTo>
                  <a:pt x="84" y="252"/>
                  <a:pt x="96" y="278"/>
                  <a:pt x="109" y="303"/>
                </a:cubicBezTo>
                <a:cubicBezTo>
                  <a:pt x="124" y="332"/>
                  <a:pt x="138" y="361"/>
                  <a:pt x="153" y="390"/>
                </a:cubicBezTo>
                <a:cubicBezTo>
                  <a:pt x="169" y="422"/>
                  <a:pt x="185" y="453"/>
                  <a:pt x="200" y="485"/>
                </a:cubicBezTo>
                <a:cubicBezTo>
                  <a:pt x="217" y="517"/>
                  <a:pt x="233" y="549"/>
                  <a:pt x="249" y="582"/>
                </a:cubicBezTo>
                <a:cubicBezTo>
                  <a:pt x="265" y="614"/>
                  <a:pt x="281" y="645"/>
                  <a:pt x="297" y="677"/>
                </a:cubicBezTo>
                <a:cubicBezTo>
                  <a:pt x="312" y="707"/>
                  <a:pt x="327" y="737"/>
                  <a:pt x="342" y="767"/>
                </a:cubicBezTo>
                <a:cubicBezTo>
                  <a:pt x="356" y="794"/>
                  <a:pt x="369" y="820"/>
                  <a:pt x="382" y="847"/>
                </a:cubicBezTo>
                <a:cubicBezTo>
                  <a:pt x="393" y="869"/>
                  <a:pt x="405" y="891"/>
                  <a:pt x="416" y="913"/>
                </a:cubicBezTo>
                <a:cubicBezTo>
                  <a:pt x="424" y="929"/>
                  <a:pt x="432" y="945"/>
                  <a:pt x="440" y="961"/>
                </a:cubicBezTo>
                <a:cubicBezTo>
                  <a:pt x="444" y="970"/>
                  <a:pt x="449" y="979"/>
                  <a:pt x="453" y="988"/>
                </a:cubicBezTo>
                <a:cubicBezTo>
                  <a:pt x="454" y="989"/>
                  <a:pt x="454" y="990"/>
                  <a:pt x="455" y="991"/>
                </a:cubicBezTo>
                <a:cubicBezTo>
                  <a:pt x="460" y="1004"/>
                  <a:pt x="468" y="1014"/>
                  <a:pt x="479" y="1023"/>
                </a:cubicBezTo>
                <a:cubicBezTo>
                  <a:pt x="492" y="1032"/>
                  <a:pt x="507" y="1036"/>
                  <a:pt x="523" y="1036"/>
                </a:cubicBezTo>
                <a:cubicBezTo>
                  <a:pt x="538" y="1035"/>
                  <a:pt x="553" y="1030"/>
                  <a:pt x="565" y="1021"/>
                </a:cubicBezTo>
                <a:cubicBezTo>
                  <a:pt x="575" y="1013"/>
                  <a:pt x="582" y="1003"/>
                  <a:pt x="587" y="991"/>
                </a:cubicBezTo>
                <a:cubicBezTo>
                  <a:pt x="589" y="988"/>
                  <a:pt x="590" y="985"/>
                  <a:pt x="592" y="982"/>
                </a:cubicBezTo>
                <a:cubicBezTo>
                  <a:pt x="602" y="961"/>
                  <a:pt x="612" y="940"/>
                  <a:pt x="623" y="920"/>
                </a:cubicBezTo>
                <a:cubicBezTo>
                  <a:pt x="638" y="889"/>
                  <a:pt x="654" y="859"/>
                  <a:pt x="669" y="828"/>
                </a:cubicBezTo>
                <a:cubicBezTo>
                  <a:pt x="684" y="798"/>
                  <a:pt x="700" y="767"/>
                  <a:pt x="715" y="736"/>
                </a:cubicBezTo>
                <a:cubicBezTo>
                  <a:pt x="725" y="716"/>
                  <a:pt x="735" y="696"/>
                  <a:pt x="745" y="676"/>
                </a:cubicBezTo>
                <a:cubicBezTo>
                  <a:pt x="746" y="674"/>
                  <a:pt x="748" y="671"/>
                  <a:pt x="749" y="668"/>
                </a:cubicBezTo>
                <a:cubicBezTo>
                  <a:pt x="749" y="668"/>
                  <a:pt x="749" y="668"/>
                  <a:pt x="750" y="669"/>
                </a:cubicBezTo>
                <a:cubicBezTo>
                  <a:pt x="754" y="660"/>
                  <a:pt x="758" y="651"/>
                  <a:pt x="763" y="642"/>
                </a:cubicBezTo>
                <a:cubicBezTo>
                  <a:pt x="773" y="621"/>
                  <a:pt x="784" y="600"/>
                  <a:pt x="794" y="579"/>
                </a:cubicBezTo>
                <a:cubicBezTo>
                  <a:pt x="807" y="553"/>
                  <a:pt x="820" y="528"/>
                  <a:pt x="833" y="502"/>
                </a:cubicBezTo>
                <a:cubicBezTo>
                  <a:pt x="844" y="480"/>
                  <a:pt x="855" y="458"/>
                  <a:pt x="866" y="436"/>
                </a:cubicBezTo>
                <a:cubicBezTo>
                  <a:pt x="869" y="428"/>
                  <a:pt x="873" y="421"/>
                  <a:pt x="876" y="414"/>
                </a:cubicBezTo>
                <a:cubicBezTo>
                  <a:pt x="878" y="410"/>
                  <a:pt x="880" y="407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2" y="403"/>
                  <a:pt x="882" y="403"/>
                  <a:pt x="882" y="403"/>
                </a:cubicBezTo>
                <a:cubicBezTo>
                  <a:pt x="887" y="394"/>
                  <a:pt x="891" y="386"/>
                  <a:pt x="895" y="377"/>
                </a:cubicBezTo>
                <a:cubicBezTo>
                  <a:pt x="906" y="356"/>
                  <a:pt x="917" y="335"/>
                  <a:pt x="927" y="314"/>
                </a:cubicBezTo>
                <a:cubicBezTo>
                  <a:pt x="940" y="288"/>
                  <a:pt x="953" y="263"/>
                  <a:pt x="965" y="238"/>
                </a:cubicBezTo>
                <a:cubicBezTo>
                  <a:pt x="976" y="216"/>
                  <a:pt x="987" y="195"/>
                  <a:pt x="998" y="173"/>
                </a:cubicBezTo>
                <a:cubicBezTo>
                  <a:pt x="1001" y="166"/>
                  <a:pt x="1005" y="159"/>
                  <a:pt x="1008" y="152"/>
                </a:cubicBezTo>
                <a:cubicBezTo>
                  <a:pt x="1009" y="150"/>
                  <a:pt x="1010" y="148"/>
                  <a:pt x="1011" y="146"/>
                </a:cubicBezTo>
                <a:cubicBezTo>
                  <a:pt x="1012" y="145"/>
                  <a:pt x="1012" y="144"/>
                  <a:pt x="1013" y="143"/>
                </a:cubicBezTo>
                <a:cubicBezTo>
                  <a:pt x="1014" y="142"/>
                  <a:pt x="1017" y="143"/>
                  <a:pt x="1019" y="143"/>
                </a:cubicBezTo>
                <a:cubicBezTo>
                  <a:pt x="1025" y="143"/>
                  <a:pt x="1032" y="143"/>
                  <a:pt x="1038" y="143"/>
                </a:cubicBezTo>
                <a:cubicBezTo>
                  <a:pt x="1061" y="143"/>
                  <a:pt x="1083" y="143"/>
                  <a:pt x="1106" y="143"/>
                </a:cubicBezTo>
                <a:cubicBezTo>
                  <a:pt x="1134" y="143"/>
                  <a:pt x="1163" y="143"/>
                  <a:pt x="1191" y="143"/>
                </a:cubicBezTo>
                <a:cubicBezTo>
                  <a:pt x="1216" y="143"/>
                  <a:pt x="1242" y="143"/>
                  <a:pt x="1267" y="143"/>
                </a:cubicBezTo>
                <a:cubicBezTo>
                  <a:pt x="1281" y="143"/>
                  <a:pt x="1295" y="143"/>
                  <a:pt x="1308" y="143"/>
                </a:cubicBezTo>
                <a:cubicBezTo>
                  <a:pt x="1309" y="143"/>
                  <a:pt x="1310" y="143"/>
                  <a:pt x="1310" y="143"/>
                </a:cubicBezTo>
                <a:cubicBezTo>
                  <a:pt x="1307" y="149"/>
                  <a:pt x="1304" y="155"/>
                  <a:pt x="1301" y="161"/>
                </a:cubicBezTo>
                <a:cubicBezTo>
                  <a:pt x="1293" y="177"/>
                  <a:pt x="1285" y="193"/>
                  <a:pt x="1277" y="209"/>
                </a:cubicBezTo>
                <a:cubicBezTo>
                  <a:pt x="1265" y="233"/>
                  <a:pt x="1253" y="256"/>
                  <a:pt x="1242" y="280"/>
                </a:cubicBezTo>
                <a:cubicBezTo>
                  <a:pt x="1227" y="309"/>
                  <a:pt x="1212" y="338"/>
                  <a:pt x="1198" y="367"/>
                </a:cubicBezTo>
                <a:cubicBezTo>
                  <a:pt x="1182" y="399"/>
                  <a:pt x="1166" y="431"/>
                  <a:pt x="1150" y="462"/>
                </a:cubicBezTo>
                <a:cubicBezTo>
                  <a:pt x="1134" y="494"/>
                  <a:pt x="1118" y="526"/>
                  <a:pt x="1102" y="558"/>
                </a:cubicBezTo>
                <a:cubicBezTo>
                  <a:pt x="1087" y="588"/>
                  <a:pt x="1072" y="618"/>
                  <a:pt x="1057" y="648"/>
                </a:cubicBezTo>
                <a:cubicBezTo>
                  <a:pt x="1044" y="674"/>
                  <a:pt x="1031" y="699"/>
                  <a:pt x="1019" y="724"/>
                </a:cubicBezTo>
                <a:cubicBezTo>
                  <a:pt x="1010" y="742"/>
                  <a:pt x="1000" y="760"/>
                  <a:pt x="991" y="778"/>
                </a:cubicBezTo>
                <a:cubicBezTo>
                  <a:pt x="988" y="784"/>
                  <a:pt x="986" y="790"/>
                  <a:pt x="983" y="795"/>
                </a:cubicBezTo>
                <a:cubicBezTo>
                  <a:pt x="981" y="798"/>
                  <a:pt x="980" y="802"/>
                  <a:pt x="978" y="804"/>
                </a:cubicBezTo>
                <a:cubicBezTo>
                  <a:pt x="978" y="805"/>
                  <a:pt x="978" y="805"/>
                  <a:pt x="978" y="805"/>
                </a:cubicBezTo>
                <a:cubicBezTo>
                  <a:pt x="973" y="797"/>
                  <a:pt x="969" y="788"/>
                  <a:pt x="965" y="780"/>
                </a:cubicBezTo>
                <a:cubicBezTo>
                  <a:pt x="955" y="760"/>
                  <a:pt x="944" y="739"/>
                  <a:pt x="934" y="719"/>
                </a:cubicBezTo>
                <a:cubicBezTo>
                  <a:pt x="922" y="694"/>
                  <a:pt x="909" y="669"/>
                  <a:pt x="897" y="645"/>
                </a:cubicBezTo>
                <a:cubicBezTo>
                  <a:pt x="886" y="623"/>
                  <a:pt x="876" y="602"/>
                  <a:pt x="865" y="581"/>
                </a:cubicBezTo>
                <a:cubicBezTo>
                  <a:pt x="861" y="574"/>
                  <a:pt x="858" y="567"/>
                  <a:pt x="854" y="560"/>
                </a:cubicBezTo>
                <a:cubicBezTo>
                  <a:pt x="853" y="557"/>
                  <a:pt x="852" y="555"/>
                  <a:pt x="851" y="553"/>
                </a:cubicBezTo>
                <a:cubicBezTo>
                  <a:pt x="851" y="552"/>
                  <a:pt x="850" y="550"/>
                  <a:pt x="849" y="549"/>
                </a:cubicBezTo>
                <a:cubicBezTo>
                  <a:pt x="849" y="549"/>
                  <a:pt x="849" y="549"/>
                  <a:pt x="849" y="549"/>
                </a:cubicBezTo>
                <a:cubicBezTo>
                  <a:pt x="838" y="570"/>
                  <a:pt x="828" y="591"/>
                  <a:pt x="817" y="613"/>
                </a:cubicBezTo>
                <a:cubicBezTo>
                  <a:pt x="803" y="642"/>
                  <a:pt x="788" y="671"/>
                  <a:pt x="774" y="700"/>
                </a:cubicBezTo>
                <a:cubicBezTo>
                  <a:pt x="772" y="703"/>
                  <a:pt x="769" y="707"/>
                  <a:pt x="770" y="710"/>
                </a:cubicBezTo>
                <a:cubicBezTo>
                  <a:pt x="774" y="716"/>
                  <a:pt x="777" y="723"/>
                  <a:pt x="780" y="729"/>
                </a:cubicBezTo>
                <a:cubicBezTo>
                  <a:pt x="794" y="757"/>
                  <a:pt x="808" y="784"/>
                  <a:pt x="822" y="812"/>
                </a:cubicBezTo>
                <a:cubicBezTo>
                  <a:pt x="838" y="845"/>
                  <a:pt x="855" y="879"/>
                  <a:pt x="872" y="912"/>
                </a:cubicBezTo>
                <a:cubicBezTo>
                  <a:pt x="884" y="936"/>
                  <a:pt x="895" y="959"/>
                  <a:pt x="907" y="982"/>
                </a:cubicBezTo>
                <a:cubicBezTo>
                  <a:pt x="910" y="988"/>
                  <a:pt x="913" y="995"/>
                  <a:pt x="917" y="1001"/>
                </a:cubicBezTo>
                <a:cubicBezTo>
                  <a:pt x="933" y="1029"/>
                  <a:pt x="966" y="1041"/>
                  <a:pt x="997" y="1033"/>
                </a:cubicBezTo>
                <a:cubicBezTo>
                  <a:pt x="1011" y="1030"/>
                  <a:pt x="1024" y="1021"/>
                  <a:pt x="1033" y="1009"/>
                </a:cubicBezTo>
                <a:cubicBezTo>
                  <a:pt x="1038" y="1004"/>
                  <a:pt x="1041" y="997"/>
                  <a:pt x="1044" y="991"/>
                </a:cubicBezTo>
                <a:cubicBezTo>
                  <a:pt x="1045" y="989"/>
                  <a:pt x="1046" y="987"/>
                  <a:pt x="1047" y="985"/>
                </a:cubicBezTo>
                <a:cubicBezTo>
                  <a:pt x="1052" y="974"/>
                  <a:pt x="1058" y="963"/>
                  <a:pt x="1063" y="952"/>
                </a:cubicBezTo>
                <a:cubicBezTo>
                  <a:pt x="1073" y="934"/>
                  <a:pt x="1082" y="915"/>
                  <a:pt x="1092" y="896"/>
                </a:cubicBezTo>
                <a:cubicBezTo>
                  <a:pt x="1104" y="871"/>
                  <a:pt x="1117" y="846"/>
                  <a:pt x="1130" y="820"/>
                </a:cubicBezTo>
                <a:cubicBezTo>
                  <a:pt x="1145" y="791"/>
                  <a:pt x="1160" y="761"/>
                  <a:pt x="1174" y="731"/>
                </a:cubicBezTo>
                <a:cubicBezTo>
                  <a:pt x="1191" y="698"/>
                  <a:pt x="1207" y="666"/>
                  <a:pt x="1224" y="633"/>
                </a:cubicBezTo>
                <a:cubicBezTo>
                  <a:pt x="1241" y="598"/>
                  <a:pt x="1258" y="564"/>
                  <a:pt x="1275" y="530"/>
                </a:cubicBezTo>
                <a:cubicBezTo>
                  <a:pt x="1292" y="496"/>
                  <a:pt x="1310" y="462"/>
                  <a:pt x="1327" y="428"/>
                </a:cubicBezTo>
                <a:cubicBezTo>
                  <a:pt x="1343" y="396"/>
                  <a:pt x="1359" y="364"/>
                  <a:pt x="1375" y="332"/>
                </a:cubicBezTo>
                <a:cubicBezTo>
                  <a:pt x="1389" y="304"/>
                  <a:pt x="1403" y="275"/>
                  <a:pt x="1418" y="247"/>
                </a:cubicBezTo>
                <a:cubicBezTo>
                  <a:pt x="1429" y="224"/>
                  <a:pt x="1441" y="201"/>
                  <a:pt x="1452" y="178"/>
                </a:cubicBezTo>
                <a:cubicBezTo>
                  <a:pt x="1461" y="161"/>
                  <a:pt x="1469" y="145"/>
                  <a:pt x="1477" y="129"/>
                </a:cubicBezTo>
                <a:cubicBezTo>
                  <a:pt x="1481" y="121"/>
                  <a:pt x="1485" y="113"/>
                  <a:pt x="1489" y="105"/>
                </a:cubicBezTo>
                <a:cubicBezTo>
                  <a:pt x="1495" y="93"/>
                  <a:pt x="1497" y="81"/>
                  <a:pt x="1497" y="68"/>
                </a:cubicBezTo>
                <a:cubicBezTo>
                  <a:pt x="1496" y="65"/>
                  <a:pt x="1497" y="69"/>
                  <a:pt x="1497" y="6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DB626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797488"/>
            <a:ext cx="9144000" cy="23876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800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800" y="2059200"/>
            <a:ext cx="41652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81882" y="365125"/>
            <a:ext cx="1771918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6277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66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06286"/>
            <a:ext cx="10515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8BE29D80-C5C6-49DD-B4A7-143CAE4264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58270"/>
            <a:ext cx="41148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558270"/>
            <a:ext cx="2743200" cy="225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6C772B8D-88B3-47CD-8B0F-8D5C407B5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rgbClr val="FFFFFF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79748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en-US" altLang="zh-CN" dirty="0"/>
              <a:t>CSS3 3D</a:t>
            </a:r>
            <a:endParaRPr lang="en-US" altLang="zh-CN" dirty="0"/>
          </a:p>
        </p:txBody>
      </p:sp>
      <p:sp>
        <p:nvSpPr>
          <p:cNvPr id="20" name="副标题 19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24000" y="4854300"/>
            <a:ext cx="9144000" cy="106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en-US" altLang="zh-CN" dirty="0"/>
              <a:t> 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89685" y="603250"/>
            <a:ext cx="859726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（摄像机）透视点是在浏览器的前方，没见过晚会专门拍主持人后脑勺的！！！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954530"/>
            <a:ext cx="5441315" cy="3648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91350" y="1644650"/>
            <a:ext cx="3543300" cy="3545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zh-CN" altLang="en-US"/>
              <a:t>一个显示器中有张美女图片，应用了3D transform，同时，该元素或该元素父辈元素设置的perspective大小为2000像素。则这张美女多呈现的3D效果就跟你本人在</a:t>
            </a:r>
            <a:r>
              <a:rPr lang="en-US" altLang="zh-CN"/>
              <a:t>2000px</a:t>
            </a:r>
            <a:r>
              <a:rPr lang="zh-CN" altLang="en-US"/>
              <a:t>外看到的真实效果一致！！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51000" y="1983740"/>
            <a:ext cx="88893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perspective: </a:t>
            </a:r>
            <a:r>
              <a:rPr lang="en-US" altLang="zh-CN" sz="2800"/>
              <a:t>1000px;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298700" y="3108960"/>
            <a:ext cx="77844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总之呢，就是四个字，</a:t>
            </a:r>
            <a:r>
              <a:rPr lang="zh-CN" altLang="en-US" sz="3600">
                <a:solidFill>
                  <a:srgbClr val="FFFF00"/>
                </a:solidFill>
              </a:rPr>
              <a:t>近大远小</a:t>
            </a:r>
            <a:endParaRPr lang="zh-CN" altLang="en-US" sz="3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81250" y="679450"/>
            <a:ext cx="78740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/>
              <a:t>先来看看</a:t>
            </a:r>
            <a:r>
              <a:rPr lang="en-US" altLang="zh-CN" sz="2800"/>
              <a:t>3d</a:t>
            </a:r>
            <a:r>
              <a:rPr lang="zh-CN" altLang="en-US" sz="2800"/>
              <a:t>旋转，三弟跳钢管舞、翻跟头</a:t>
            </a:r>
            <a:r>
              <a:rPr lang="en-US" altLang="zh-CN" sz="2800"/>
              <a:t>~~~~~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664845" y="1480820"/>
            <a:ext cx="11306175" cy="6198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3D transform中有下面的方法：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rotateX( angle )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rotateY( angle )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rotateZ( angle )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rotate3d(x,y,z,a)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rotate3d()中取值说明：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x：是一个0到１之间的数值，主要用来描述元素围绕X轴旋转的矢量值；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y：是一个０到１之间的数值，主要用来描述元素围绕Y轴旋转的矢量值；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z：是一个０到１之间的数值，主要用来描述元素围绕Z轴旋转的矢量值；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a：是一个角度值，主要用来指定元素在3D空间旋转的角度，如果其值为正值，元素顺时针旋转，反之元素逆时针旋转。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1195" y="1480820"/>
            <a:ext cx="1969770" cy="1489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370" y="2008505"/>
            <a:ext cx="1401445" cy="17132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310" y="2658745"/>
            <a:ext cx="2214245" cy="1539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9085" y="615950"/>
            <a:ext cx="92322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再来看三弟位移，各种扭秧歌，魔鬼的步伐，摩擦摩擦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569085" y="2547620"/>
            <a:ext cx="8813165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transform: translate3d(30px,30px,800px)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0" hangingPunct="0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transform:translateZ(800px) translateX(30px) translateY(30px);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0" hangingPunct="0"/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transform:translateZ(800px) translate(30px,30px);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7250" y="476250"/>
            <a:ext cx="844486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三弟的变大变小的那个</a:t>
            </a:r>
            <a:r>
              <a:rPr lang="zh-CN" altLang="en-US" sz="3200">
                <a:solidFill>
                  <a:srgbClr val="FFFF00"/>
                </a:solidFill>
              </a:rPr>
              <a:t>金色的</a:t>
            </a:r>
            <a:r>
              <a:rPr lang="zh-CN" altLang="en-US" sz="3200"/>
              <a:t>棒棒，在这里其实并不太管用了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191385" y="2337435"/>
            <a:ext cx="7809230" cy="2151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eaLnBrk="0" hangingPunct="0"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scale3d 不能自己单独使用，需要配合其他变换效果一起使用，先使用scaleZ，再使用其他效果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（并没有什么卵用）实现透视效果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0" hangingPunct="0">
              <a:lnSpc>
                <a:spcPct val="120000"/>
              </a:lnSpc>
            </a:pP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eaLnBrk="0" hangingPunct="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transform: scaleZ(10) rotateX(45deg);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3350" y="425450"/>
            <a:ext cx="878840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摄像头拍下的东西有时候是看不见的，这个就叫</a:t>
            </a:r>
            <a:r>
              <a:rPr lang="zh-CN" altLang="en-US" sz="2800">
                <a:solidFill>
                  <a:srgbClr val="FFFF00"/>
                </a:solidFill>
              </a:rPr>
              <a:t>盲点</a:t>
            </a:r>
            <a:r>
              <a:rPr lang="en-US" altLang="zh-CN" sz="2800"/>
              <a:t>~~~</a:t>
            </a:r>
            <a:endParaRPr lang="en-US" altLang="zh-CN" sz="2800"/>
          </a:p>
          <a:p>
            <a:r>
              <a:rPr lang="zh-CN" altLang="en-US" sz="2800"/>
              <a:t>所以咱们再来看看摄像机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365250" y="2306320"/>
            <a:ext cx="946150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perspective写法有两种情况：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一、写到父元素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属性值：属性值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perspective: 1200px;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二、写到子元素，起效果的那个元素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0" eaLnBrk="0" hangingPunct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transform:perspective(1200px) translateZ(300px) translate(30px,30px);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3520" y="590550"/>
            <a:ext cx="6248400" cy="5055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85595" y="5875655"/>
            <a:ext cx="882015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http://www.zhangxinxu.com/study/201209/transform-perspective-same-rotate.html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68550" y="704850"/>
            <a:ext cx="79248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再来看看这个东西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perspective-origin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54250" y="2139950"/>
            <a:ext cx="4646295" cy="2907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20000"/>
              </a:lnSpc>
            </a:pPr>
            <a:r>
              <a:rPr lang="zh-CN" altLang="en-US" sz="2800"/>
              <a:t>其实就像相机对焦一样，就是三弟眼睛瞄的那个地方所呈现的样子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025" y="2792730"/>
            <a:ext cx="2723515" cy="303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89150" y="895350"/>
            <a:ext cx="80137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各位，再看一个东西哈，</a:t>
            </a:r>
            <a:r>
              <a:rPr lang="zh-CN" altLang="en-US" sz="3600"/>
              <a:t>最后</a:t>
            </a:r>
            <a:r>
              <a:rPr lang="zh-CN" altLang="en-US" sz="2800"/>
              <a:t>一个啦</a:t>
            </a:r>
            <a:r>
              <a:rPr lang="en-US" altLang="zh-CN" sz="2800"/>
              <a:t>~~~</a:t>
            </a:r>
            <a:endParaRPr lang="en-US" altLang="zh-CN" sz="2800"/>
          </a:p>
        </p:txBody>
      </p:sp>
      <p:sp>
        <p:nvSpPr>
          <p:cNvPr id="9" name="文本框 8"/>
          <p:cNvSpPr txBox="1"/>
          <p:nvPr/>
        </p:nvSpPr>
        <p:spPr>
          <a:xfrm>
            <a:off x="2089150" y="2365375"/>
            <a:ext cx="4317365" cy="613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backface-visibility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67585" y="3543300"/>
            <a:ext cx="825500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backface-visibility 属性定义当元素不面向屏幕时是否可见。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673350" y="4464050"/>
            <a:ext cx="1244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67585" y="4292600"/>
            <a:ext cx="6931660" cy="883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visible	背面是可见的。</a:t>
            </a:r>
            <a:endParaRPr lang="zh-CN" altLang="en-US" sz="2800">
              <a:sym typeface="+mn-ea"/>
            </a:endParaRPr>
          </a:p>
          <a:p>
            <a:r>
              <a:rPr lang="zh-CN" altLang="en-US" sz="2400">
                <a:sym typeface="+mn-ea"/>
              </a:rPr>
              <a:t>hidden	背面是不可见的。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44650" y="2876550"/>
            <a:ext cx="91236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所以，这其实是一个，三弟看杀马特舞台剧的故事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css3 3d</a:t>
            </a:r>
            <a:r>
              <a:rPr lang="zh-CN" altLang="en-US"/>
              <a:t>指的是什么鬼？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2690" y="2962910"/>
            <a:ext cx="9784715" cy="2575560"/>
          </a:xfrm>
        </p:spPr>
        <p:txBody>
          <a:bodyPr/>
          <a:p>
            <a:r>
              <a:rPr lang="zh-CN" altLang="en-US"/>
              <a:t>其实还是转换的一种，</a:t>
            </a:r>
            <a:r>
              <a:rPr lang="en-US" altLang="zh-CN"/>
              <a:t>css3</a:t>
            </a:r>
            <a:r>
              <a:rPr lang="zh-CN" altLang="en-US"/>
              <a:t>提供了</a:t>
            </a:r>
            <a:r>
              <a:rPr lang="en-US" altLang="zh-CN"/>
              <a:t>2D</a:t>
            </a:r>
            <a:r>
              <a:rPr lang="zh-CN" altLang="en-US"/>
              <a:t>转换，也就是前阶段学的</a:t>
            </a:r>
            <a:r>
              <a:rPr lang="en-US" altLang="zh-CN"/>
              <a:t>transform</a:t>
            </a:r>
            <a:r>
              <a:rPr lang="zh-CN" altLang="en-US"/>
              <a:t>，里面有位移、缩放、旋转、斜拉，这些个效果都是在</a:t>
            </a:r>
            <a:r>
              <a:rPr lang="en-US" altLang="zh-CN"/>
              <a:t>2d</a:t>
            </a:r>
            <a:r>
              <a:rPr lang="zh-CN" altLang="en-US"/>
              <a:t>平面上的效果</a:t>
            </a:r>
            <a:endParaRPr lang="zh-CN" altLang="en-US"/>
          </a:p>
          <a:p>
            <a:r>
              <a:rPr lang="zh-CN" altLang="en-US"/>
              <a:t>那么</a:t>
            </a:r>
            <a:r>
              <a:rPr lang="en-US" altLang="zh-CN"/>
              <a:t>3d</a:t>
            </a:r>
            <a:r>
              <a:rPr lang="zh-CN" altLang="en-US"/>
              <a:t>其实就是多了一个维度，也就是多了个坐标轴，你们看：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915035"/>
            <a:ext cx="4681855" cy="5114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87565" y="1262380"/>
            <a:ext cx="371729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/>
              <a:t>懵逼了吧！</a:t>
            </a:r>
            <a:endParaRPr lang="zh-CN" altLang="en-US" sz="5400"/>
          </a:p>
        </p:txBody>
      </p:sp>
      <p:sp>
        <p:nvSpPr>
          <p:cNvPr id="6" name="文本框 5"/>
          <p:cNvSpPr txBox="1"/>
          <p:nvPr/>
        </p:nvSpPr>
        <p:spPr>
          <a:xfrm>
            <a:off x="6414770" y="2833370"/>
            <a:ext cx="23672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这个金属球是什么鬼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15730" y="3814445"/>
            <a:ext cx="23431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那几个标枪是什么鬼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29045" y="5053965"/>
            <a:ext cx="47720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这个苍蝇拍是什么鬼？？？？？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32195" y="3728720"/>
            <a:ext cx="2711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烧烤架即视感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7125" y="1275080"/>
            <a:ext cx="99117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不要怕，其实这也不就是多了个轴嘛！！！！！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360170" y="2280920"/>
            <a:ext cx="8698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回想一下高考时的数学立体几何体可是最好拿分的大题了，所以这个就是小</a:t>
            </a:r>
            <a:r>
              <a:rPr lang="en-US" altLang="zh-CN"/>
              <a:t>case</a:t>
            </a:r>
            <a:r>
              <a:rPr lang="zh-CN" altLang="en-US"/>
              <a:t>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07490" y="3184525"/>
            <a:ext cx="859980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从现在开始，认真感受一下周围的环境，旁边美丽的女同学，奇怪的方形的电脑，想一想北京标志性建筑物</a:t>
            </a:r>
            <a:r>
              <a:rPr lang="en-US" altLang="zh-CN"/>
              <a:t>--</a:t>
            </a:r>
            <a:r>
              <a:rPr lang="zh-CN" altLang="en-US" sz="3600"/>
              <a:t>大秋裤，鸟窝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1507490" y="4636770"/>
            <a:ext cx="8882380" cy="112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是不是都很有立体感啊，这可都是</a:t>
            </a:r>
            <a:r>
              <a:rPr lang="en-US" altLang="zh-CN"/>
              <a:t>3d</a:t>
            </a:r>
            <a:r>
              <a:rPr lang="zh-CN" altLang="en-US"/>
              <a:t>的模式啊，咱们的</a:t>
            </a:r>
            <a:r>
              <a:rPr lang="zh-CN" altLang="en-US" sz="3200"/>
              <a:t>钛合金眼</a:t>
            </a:r>
            <a:r>
              <a:rPr lang="zh-CN" altLang="en-US"/>
              <a:t>是自带</a:t>
            </a:r>
            <a:r>
              <a:rPr lang="en-US" altLang="zh-CN"/>
              <a:t>3d</a:t>
            </a:r>
            <a:r>
              <a:rPr lang="zh-CN" altLang="en-US"/>
              <a:t>渲染功能的，和浏览器这种</a:t>
            </a:r>
            <a:r>
              <a:rPr lang="zh-CN" altLang="en-US" sz="3600"/>
              <a:t>渣渣</a:t>
            </a:r>
            <a:r>
              <a:rPr lang="zh-CN" altLang="en-US"/>
              <a:t>比起来，可是强大多了，来，一起征服它！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57605" y="917575"/>
            <a:ext cx="950785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那么什么是</a:t>
            </a:r>
            <a:r>
              <a:rPr lang="en-US" altLang="zh-CN" sz="2000"/>
              <a:t>3d</a:t>
            </a:r>
            <a:r>
              <a:rPr lang="zh-CN" altLang="en-US" sz="2000"/>
              <a:t>转换呢，其实咱们的世界中所有所有的一切物质运动都是</a:t>
            </a:r>
            <a:r>
              <a:rPr lang="en-US" altLang="zh-CN" sz="2000"/>
              <a:t>3d</a:t>
            </a:r>
            <a:r>
              <a:rPr lang="zh-CN" altLang="en-US" sz="2000"/>
              <a:t>转换啊！！！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298575" y="2011045"/>
            <a:ext cx="852614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拿一张纸，叠成纸飞机，就是</a:t>
            </a:r>
            <a:r>
              <a:rPr lang="en-US" altLang="zh-CN" sz="3200"/>
              <a:t>3d</a:t>
            </a:r>
            <a:r>
              <a:rPr lang="zh-CN" altLang="en-US" sz="3200"/>
              <a:t>转换呀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390650" y="3053715"/>
            <a:ext cx="83419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每天从床上躺着</a:t>
            </a:r>
            <a:r>
              <a:rPr lang="zh-CN" altLang="en-US" sz="2800"/>
              <a:t>死人一样的状态</a:t>
            </a:r>
            <a:r>
              <a:rPr lang="zh-CN" altLang="en-US"/>
              <a:t>爬起来去</a:t>
            </a:r>
            <a:r>
              <a:rPr lang="zh-CN" altLang="en-US" sz="2800"/>
              <a:t>吃饭学习</a:t>
            </a:r>
            <a:r>
              <a:rPr lang="zh-CN" altLang="en-US"/>
              <a:t>，也是</a:t>
            </a:r>
            <a:r>
              <a:rPr lang="en-US" altLang="zh-CN"/>
              <a:t>3d</a:t>
            </a:r>
            <a:r>
              <a:rPr lang="zh-CN" altLang="en-US"/>
              <a:t>转换啊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298575" y="4415790"/>
            <a:ext cx="87966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三弟啊，三弟啊，大哥来给你扔肥皂啦！！</a:t>
            </a:r>
            <a:endParaRPr lang="zh-CN" alt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92225" y="772160"/>
            <a:ext cx="948372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言归正传，先来看看三弟转换都有</a:t>
            </a:r>
            <a:r>
              <a:rPr lang="zh-CN" altLang="en-US" sz="2800"/>
              <a:t>什么</a:t>
            </a:r>
            <a:r>
              <a:rPr lang="zh-CN" altLang="en-US"/>
              <a:t>鬼方法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53820" y="1851660"/>
            <a:ext cx="7532370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000"/>
              <a:t>1</a:t>
            </a:r>
            <a:r>
              <a:rPr lang="zh-CN" altLang="en-US" sz="2000"/>
              <a:t>、位移        哇，这个我见过！！！！</a:t>
            </a:r>
            <a:endParaRPr lang="zh-CN" altLang="en-US" sz="2000"/>
          </a:p>
          <a:p>
            <a:pPr>
              <a:lnSpc>
                <a:spcPct val="140000"/>
              </a:lnSpc>
            </a:pPr>
            <a:r>
              <a:rPr lang="en-US" altLang="zh-CN" sz="2000"/>
              <a:t>2</a:t>
            </a:r>
            <a:r>
              <a:rPr lang="zh-CN" altLang="en-US" sz="2000"/>
              <a:t>、旋转        哇，这个我也见过！！！！</a:t>
            </a:r>
            <a:endParaRPr lang="zh-CN" altLang="en-US" sz="2000"/>
          </a:p>
          <a:p>
            <a:pPr>
              <a:lnSpc>
                <a:spcPct val="140000"/>
              </a:lnSpc>
            </a:pPr>
            <a:r>
              <a:rPr lang="en-US" altLang="zh-CN" sz="2000"/>
              <a:t>3</a:t>
            </a:r>
            <a:r>
              <a:rPr lang="zh-CN" altLang="en-US" sz="2000"/>
              <a:t>、缩放        哇，这个我也见过呀！！！！！</a:t>
            </a:r>
            <a:endParaRPr lang="zh-CN" altLang="en-US" sz="2000"/>
          </a:p>
          <a:p>
            <a:pPr>
              <a:lnSpc>
                <a:spcPct val="140000"/>
              </a:lnSpc>
            </a:pPr>
            <a:r>
              <a:rPr lang="zh-CN" altLang="en-US" sz="2000"/>
              <a:t>咦，怎么没有斜拉呢，不管了，反正这三个我都见过哎</a:t>
            </a:r>
            <a:r>
              <a:rPr lang="en-US" altLang="zh-CN" sz="2000"/>
              <a:t>~~~~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1353820" y="4672965"/>
            <a:ext cx="798639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三弟：年轻人呀，不要这么狂妄，一会你就知道了，哇哈哈哈哈哈哈哈哈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85950" y="920750"/>
            <a:ext cx="81934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3d</a:t>
            </a:r>
            <a:r>
              <a:rPr lang="zh-CN" altLang="en-US" sz="2000"/>
              <a:t>这个东西其实大家就想象成看舞台剧表演</a:t>
            </a:r>
            <a:r>
              <a:rPr lang="en-US" altLang="zh-CN" sz="2000"/>
              <a:t>~~</a:t>
            </a:r>
            <a:endParaRPr lang="en-US" altLang="zh-CN" sz="2000"/>
          </a:p>
          <a:p>
            <a:r>
              <a:rPr lang="zh-CN" altLang="en-US" sz="2000"/>
              <a:t>一群奇装异服的杀马特在台上演《我与村口理发店王师傅的故事》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631950" y="1771015"/>
            <a:ext cx="8927465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假设有一个摄像机，把表演</a:t>
            </a:r>
            <a:r>
              <a:rPr lang="zh-CN" altLang="en-US" sz="2800"/>
              <a:t>现场直播</a:t>
            </a:r>
            <a:r>
              <a:rPr lang="zh-CN" altLang="en-US"/>
              <a:t>放到浏览器中，其实浏览器中就是</a:t>
            </a:r>
            <a:r>
              <a:rPr lang="en-US" altLang="zh-CN"/>
              <a:t>3d</a:t>
            </a:r>
            <a:r>
              <a:rPr lang="zh-CN" altLang="en-US"/>
              <a:t>的东西，视角是摄像机，内容盛放在浏览器中，是不是就</a:t>
            </a:r>
            <a:r>
              <a:rPr lang="zh-CN" altLang="en-US" sz="2800"/>
              <a:t>相当于，表演就是在浏览器屏幕</a:t>
            </a:r>
            <a:r>
              <a:rPr lang="zh-CN" altLang="en-US"/>
              <a:t>后边呀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1650" y="3600450"/>
            <a:ext cx="90551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好了，页面中想做</a:t>
            </a:r>
            <a:r>
              <a:rPr lang="en-US" altLang="zh-CN"/>
              <a:t>3d</a:t>
            </a:r>
            <a:r>
              <a:rPr lang="zh-CN" altLang="en-US"/>
              <a:t>效果就需要一个东西，就是盛放</a:t>
            </a:r>
            <a:r>
              <a:rPr lang="en-US" altLang="zh-CN"/>
              <a:t>3d</a:t>
            </a:r>
            <a:r>
              <a:rPr lang="zh-CN" altLang="en-US"/>
              <a:t>变换的元素的容器，咱们把它叫做舞台！！！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81250" y="4240530"/>
            <a:ext cx="70485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&lt;div class='stage'&gt;&lt;/div&gt;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101850" y="4806950"/>
            <a:ext cx="6553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再把门票加在</a:t>
            </a:r>
            <a:r>
              <a:rPr lang="en-US" altLang="zh-CN"/>
              <a:t>stage</a:t>
            </a:r>
            <a:r>
              <a:rPr lang="zh-CN" altLang="en-US"/>
              <a:t>的</a:t>
            </a:r>
            <a:r>
              <a:rPr lang="en-US" altLang="zh-CN"/>
              <a:t>css</a:t>
            </a:r>
            <a:r>
              <a:rPr lang="zh-CN" altLang="en-US"/>
              <a:t>上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81250" y="5264150"/>
            <a:ext cx="85210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transform-style: preserve-3d      </a:t>
            </a:r>
            <a:r>
              <a:rPr lang="zh-CN"/>
              <a:t>可以不写哦（默认会判断，也就是刷脸）</a:t>
            </a:r>
            <a:r>
              <a:rPr lang="en-US" altLang="zh-CN"/>
              <a:t>~~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241550" y="5772150"/>
            <a:ext cx="3073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再把座位号提供一下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97450" y="5924550"/>
            <a:ext cx="4953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transform-origin</a:t>
            </a:r>
            <a:r>
              <a:rPr lang="zh-CN" altLang="en-US"/>
              <a:t>：</a:t>
            </a:r>
            <a:r>
              <a:rPr lang="en-US" altLang="zh-CN"/>
              <a:t>50% 50%(</a:t>
            </a:r>
            <a:r>
              <a:rPr lang="zh-CN" altLang="en-US"/>
              <a:t>默认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016-06-29_223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80" y="1523365"/>
            <a:ext cx="10328275" cy="3836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10055" y="845185"/>
            <a:ext cx="847661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然后咱们去鼓捣摄像机，一个叫做perspective的东东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052820" y="1302385"/>
            <a:ext cx="5765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卧槽，单词好长，记不住，婆死盼客提物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92250" y="1860550"/>
            <a:ext cx="87122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这个东西翻译成中文就是</a:t>
            </a:r>
            <a:r>
              <a:rPr lang="zh-CN" altLang="en-US" sz="3600"/>
              <a:t>透视，视角，不要管，咱们就叫摄像机！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6267450" y="2500630"/>
            <a:ext cx="3745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千万别去百度图片搜前面这两个字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10150" y="3049270"/>
            <a:ext cx="53848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FF00"/>
                </a:solidFill>
              </a:rPr>
              <a:t>没有透视，不成3D.没有摄像机看什么舞台剧，看书去吧</a:t>
            </a:r>
            <a:endParaRPr lang="zh-CN" altLang="en-US" sz="2400">
              <a:solidFill>
                <a:srgbClr val="FFFF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3872230"/>
            <a:ext cx="3518535" cy="2359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15" y="4111625"/>
            <a:ext cx="4142105" cy="22974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a"/>
  <p:tag name="KSO_WM_UNIT_INDEX" val="1"/>
  <p:tag name="KSO_WM_UNIT_ID" val="custom160170_1*a*1"/>
  <p:tag name="KSO_WM_UNIT_CLEAR" val="1"/>
  <p:tag name="KSO_WM_UNIT_LAYERLEVEL" val="1"/>
  <p:tag name="KSO_WM_UNIT_VALUE" val="4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0"/>
  <p:tag name="KSO_WM_UNIT_TYPE" val="b"/>
  <p:tag name="KSO_WM_UNIT_INDEX" val="1"/>
  <p:tag name="KSO_WM_UNIT_ID" val="custom160170_1*b*1"/>
  <p:tag name="KSO_WM_UNIT_CLEAR" val="1"/>
  <p:tag name="KSO_WM_UNIT_LAYERLEVEL" val="1"/>
  <p:tag name="KSO_WM_UNIT_VALUE" val="11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4、8、10、18、23、25"/>
  <p:tag name="KSO_WM_TEMPLATE_CATEGORY" val="custom"/>
  <p:tag name="KSO_WM_TEMPLATE_INDEX" val="160170"/>
  <p:tag name="KSO_WM_TAG_VERSION" val="1.0"/>
  <p:tag name="KSO_WM_SLIDE_ID" val="custom1601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自定义设计方案">
  <a:themeElements>
    <a:clrScheme name="自定义 118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9B2C56"/>
      </a:accent1>
      <a:accent2>
        <a:srgbClr val="E4625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2223</Words>
  <Application>WPS 演示</Application>
  <PresentationFormat>宽屏</PresentationFormat>
  <Paragraphs>138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黑体</vt:lpstr>
      <vt:lpstr>Arial Unicode MS</vt:lpstr>
      <vt:lpstr>1_自定义设计方案</vt:lpstr>
      <vt:lpstr>PowerPoint 演示文稿</vt:lpstr>
      <vt:lpstr>css3 3d指的是什么鬼？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</cp:revision>
  <dcterms:created xsi:type="dcterms:W3CDTF">2016-06-29T15:47:00Z</dcterms:created>
  <dcterms:modified xsi:type="dcterms:W3CDTF">2017-08-08T07:55:24Z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