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7" r:id="rId6"/>
    <p:sldId id="259" r:id="rId7"/>
    <p:sldId id="27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6461" autoAdjust="0"/>
  </p:normalViewPr>
  <p:slideViewPr>
    <p:cSldViewPr snapToGrid="0" showGuides="1">
      <p:cViewPr varScale="1">
        <p:scale>
          <a:sx n="114" d="100"/>
          <a:sy n="114" d="100"/>
        </p:scale>
        <p:origin x="636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8FA63-6685-49FA-9C0A-A427860DF268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B52FC-6FC1-4A03-9544-80904535CC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演示前提：</a:t>
            </a:r>
            <a:endParaRPr lang="en-US" altLang="zh-CN" dirty="0" smtClean="0"/>
          </a:p>
          <a:p>
            <a:r>
              <a:rPr lang="en-US" dirty="0" smtClean="0"/>
              <a:t>1</a:t>
            </a:r>
            <a:r>
              <a:rPr lang="zh-CN" altLang="en-US" dirty="0" smtClean="0"/>
              <a:t>、已关注“班组云书包”公众号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、已拥有云书包账号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B52FC-6FC1-4A03-9544-80904535CCE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B52FC-6FC1-4A03-9544-80904535CCE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5.png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784226-E9D7-4887-B332-3D15BA1302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ED40-AFAC-42C5-9504-E47447B7E0CE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2290" y="2044065"/>
            <a:ext cx="9265285" cy="1663065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Hadoop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HDFS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17352" y="5384165"/>
            <a:ext cx="2808605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</a:t>
            </a:r>
            <a:r>
              <a:rPr lang="zh-CN" altLang="en-US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23</a:t>
            </a:r>
            <a:r>
              <a:rPr lang="zh-CN" altLang="en-US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      向润群</a:t>
            </a:r>
            <a:endParaRPr lang="zh-CN" altLang="en-US" i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331259"/>
            <a:ext cx="10043168" cy="544968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Hadoop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Hadoop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的生态圈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Haoop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能够干什么？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HDFS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HDFS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的安装配置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HDFS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的实践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namenode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datanode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之间的配合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动态扩展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datanode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3639" y="2728735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功能点一：</a:t>
            </a:r>
            <a:r>
              <a:rPr lang="zh-CN" altLang="en-US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</a:t>
            </a:r>
            <a:r>
              <a:rPr lang="zh-CN" altLang="en-US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点上传时选择知识</a:t>
            </a:r>
            <a:r>
              <a:rPr lang="zh-CN" altLang="en-US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路径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868" y="911435"/>
            <a:ext cx="3021840" cy="50364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108803" y="4806950"/>
            <a:ext cx="2806700" cy="406400"/>
            <a:chOff x="8108803" y="4806950"/>
            <a:chExt cx="2806700" cy="406400"/>
          </a:xfrm>
        </p:grpSpPr>
        <p:sp>
          <p:nvSpPr>
            <p:cNvPr id="12" name="圆角矩形 11"/>
            <p:cNvSpPr/>
            <p:nvPr/>
          </p:nvSpPr>
          <p:spPr>
            <a:xfrm>
              <a:off x="8108803" y="4806950"/>
              <a:ext cx="2806700" cy="40640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315728" y="4832350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00B0F0"/>
                  </a:solidFill>
                  <a:effectLst>
                    <a:outerShdw blurRad="228600" dist="215900" sx="102000" sy="102000" algn="ctr" rotWithShape="0">
                      <a:prstClr val="black">
                        <a:alpha val="37000"/>
                      </a:prst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完成路径选择</a:t>
              </a:r>
              <a:endParaRPr lang="en-US" sz="1600" dirty="0">
                <a:solidFill>
                  <a:srgbClr val="00B0F0"/>
                </a:solidFill>
                <a:effectLst>
                  <a:outerShdw blurRad="228600" dist="215900" sx="102000" sy="102000" algn="ctr" rotWithShape="0">
                    <a:prstClr val="black">
                      <a:alpha val="37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200275" y="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effectLst>
                  <a:reflection blurRad="6350" stA="60000" endA="900" endPos="58000" dir="5400000" sy="-100000" algn="bl" rotWithShape="0"/>
                </a:effectLst>
                <a:latin typeface="Broadway" panose="04040905080B02020502" pitchFamily="82" charset="0"/>
                <a:ea typeface="Adobe Gothic Std B" panose="020B0800000000000000" pitchFamily="34" charset="-128"/>
              </a:rPr>
              <a:t>1</a:t>
            </a:r>
            <a:endParaRPr lang="en-US" sz="4000" dirty="0">
              <a:solidFill>
                <a:srgbClr val="92D050"/>
              </a:solidFill>
              <a:effectLst>
                <a:reflection blurRad="6350" stA="60000" endA="900" endPos="58000" dir="5400000" sy="-100000" algn="bl" rotWithShape="0"/>
              </a:effectLst>
              <a:latin typeface="Broadway" panose="04040905080B020205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37756" y="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effectLst>
                  <a:reflection blurRad="6350" stA="60000" endA="900" endPos="58000" dir="5400000" sy="-100000" algn="bl" rotWithShape="0"/>
                </a:effectLst>
                <a:latin typeface="Broadway" panose="04040905080B02020502" pitchFamily="82" charset="0"/>
                <a:ea typeface="Adobe Gothic Std B" panose="020B0800000000000000" pitchFamily="34" charset="-128"/>
              </a:rPr>
              <a:t>2</a:t>
            </a:r>
            <a:endParaRPr lang="en-US" sz="4000" dirty="0">
              <a:solidFill>
                <a:srgbClr val="92D050"/>
              </a:solidFill>
              <a:effectLst>
                <a:reflection blurRad="6350" stA="60000" endA="900" endPos="58000" dir="5400000" sy="-100000" algn="bl" rotWithShape="0"/>
              </a:effectLst>
              <a:latin typeface="Broadway" panose="04040905080B020205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75237" y="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effectLst>
                  <a:reflection blurRad="6350" stA="60000" endA="900" endPos="58000" dir="5400000" sy="-100000" algn="bl" rotWithShape="0"/>
                </a:effectLst>
                <a:latin typeface="Broadway" panose="04040905080B02020502" pitchFamily="82" charset="0"/>
                <a:ea typeface="Adobe Gothic Std B" panose="020B0800000000000000" pitchFamily="34" charset="-128"/>
              </a:rPr>
              <a:t>3</a:t>
            </a:r>
            <a:endParaRPr lang="en-US" sz="4000" dirty="0">
              <a:solidFill>
                <a:srgbClr val="92D050"/>
              </a:solidFill>
              <a:effectLst>
                <a:reflection blurRad="6350" stA="60000" endA="900" endPos="58000" dir="5400000" sy="-100000" algn="bl" rotWithShape="0"/>
              </a:effectLst>
              <a:latin typeface="Broadway" panose="04040905080B02020502" pitchFamily="82" charset="0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393639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选择知识路径步骤结束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99" y="2796794"/>
            <a:ext cx="630765" cy="63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67030"/>
            <a:ext cx="11355070" cy="6104255"/>
          </a:xfrm>
        </p:spPr>
        <p:txBody>
          <a:bodyPr/>
          <a:lstStyle/>
          <a:p>
            <a:pPr algn="ctr"/>
            <a:r>
              <a:rPr lang="en-US" altLang="zh-CN" sz="16600" i="1" dirty="0" smtClean="0"/>
              <a:t>Enjoy Hadoop</a:t>
            </a:r>
            <a:r>
              <a:rPr lang="zh-CN" altLang="en-US" sz="16600" i="1" dirty="0" smtClean="0"/>
              <a:t>！</a:t>
            </a:r>
            <a:endParaRPr lang="en-US" sz="16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203</Words>
  <Application>WPS 演示</Application>
  <PresentationFormat>宽屏</PresentationFormat>
  <Paragraphs>31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Arial</vt:lpstr>
      <vt:lpstr>微软雅黑 Light</vt:lpstr>
      <vt:lpstr>微软雅黑</vt:lpstr>
      <vt:lpstr>Broadway</vt:lpstr>
      <vt:lpstr>Adobe Gothic Std B</vt:lpstr>
      <vt:lpstr>Calibri</vt:lpstr>
      <vt:lpstr>方正综艺简体</vt:lpstr>
      <vt:lpstr>Brush Script Std</vt:lpstr>
      <vt:lpstr>Century Gothic</vt:lpstr>
      <vt:lpstr>MS UI Gothic</vt:lpstr>
      <vt:lpstr>Arial Unicode MS</vt:lpstr>
      <vt:lpstr>Mongolian Baiti</vt:lpstr>
      <vt:lpstr>离子</vt:lpstr>
      <vt:lpstr>云书包版本发布</vt:lpstr>
      <vt:lpstr>版本概况</vt:lpstr>
      <vt:lpstr>功能点一：知识点上传时选择知识路径</vt:lpstr>
      <vt:lpstr>PowerPoint 演示文稿</vt:lpstr>
      <vt:lpstr>PowerPoint 演示文稿</vt:lpstr>
      <vt:lpstr>Enjoy It！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GSD</dc:creator>
  <cp:lastModifiedBy>Administrator</cp:lastModifiedBy>
  <cp:revision>414</cp:revision>
  <dcterms:created xsi:type="dcterms:W3CDTF">2015-05-04T06:18:00Z</dcterms:created>
  <dcterms:modified xsi:type="dcterms:W3CDTF">2017-02-22T13:38:22Z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